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13716000" cx="13716000"/>
  <p:notesSz cx="13716000" cy="13716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7" roundtripDataSignature="AMtx7mjTsUouzxJS01lbhUuiLCs4bomvg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86450" y="1028700"/>
            <a:ext cx="9144450" cy="5143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371600" y="6515100"/>
            <a:ext cx="10972800" cy="617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1371600" y="6515100"/>
            <a:ext cx="10972800" cy="617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/>
          <p:nvPr>
            <p:ph idx="2" type="sldImg"/>
          </p:nvPr>
        </p:nvSpPr>
        <p:spPr>
          <a:xfrm>
            <a:off x="2286450" y="1028700"/>
            <a:ext cx="9144450" cy="51435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942975" y="730251"/>
            <a:ext cx="11830050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50"/>
              <a:buFont typeface="Arial"/>
              <a:buNone/>
              <a:defRPr b="1" i="0" sz="645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 b="0" i="0" sz="1350" u="none" cap="none" strike="noStrik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2"/>
          <p:cNvSpPr txBox="1"/>
          <p:nvPr>
            <p:ph type="title"/>
          </p:nvPr>
        </p:nvSpPr>
        <p:spPr>
          <a:xfrm>
            <a:off x="944762" y="914400"/>
            <a:ext cx="4423767" cy="3200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2"/>
          <p:cNvSpPr/>
          <p:nvPr>
            <p:ph idx="2" type="pic"/>
          </p:nvPr>
        </p:nvSpPr>
        <p:spPr>
          <a:xfrm>
            <a:off x="5831087" y="1974851"/>
            <a:ext cx="6943725" cy="974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b="0" i="0" sz="3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None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None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None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None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None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None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None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2"/>
          <p:cNvSpPr txBox="1"/>
          <p:nvPr>
            <p:ph idx="1" type="body"/>
          </p:nvPr>
        </p:nvSpPr>
        <p:spPr>
          <a:xfrm>
            <a:off x="944762" y="4114800"/>
            <a:ext cx="4423767" cy="7623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70" name="Google Shape;70;p12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3"/>
          <p:cNvSpPr txBox="1"/>
          <p:nvPr>
            <p:ph type="title"/>
          </p:nvPr>
        </p:nvSpPr>
        <p:spPr>
          <a:xfrm>
            <a:off x="942975" y="730251"/>
            <a:ext cx="11830050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" type="body"/>
          </p:nvPr>
        </p:nvSpPr>
        <p:spPr>
          <a:xfrm rot="5400000">
            <a:off x="2506662" y="2087563"/>
            <a:ext cx="8702676" cy="1183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4"/>
          <p:cNvSpPr txBox="1"/>
          <p:nvPr>
            <p:ph type="title"/>
          </p:nvPr>
        </p:nvSpPr>
        <p:spPr>
          <a:xfrm rot="5400000">
            <a:off x="5482431" y="5063332"/>
            <a:ext cx="11623676" cy="29575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" type="body"/>
          </p:nvPr>
        </p:nvSpPr>
        <p:spPr>
          <a:xfrm rot="5400000">
            <a:off x="-518319" y="2191544"/>
            <a:ext cx="11623676" cy="87010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ctrTitle"/>
          </p:nvPr>
        </p:nvSpPr>
        <p:spPr>
          <a:xfrm>
            <a:off x="1714500" y="2244726"/>
            <a:ext cx="10287000" cy="4775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subTitle"/>
          </p:nvPr>
        </p:nvSpPr>
        <p:spPr>
          <a:xfrm>
            <a:off x="1714500" y="7204076"/>
            <a:ext cx="10287000" cy="33115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700"/>
            </a:lvl1pPr>
            <a:lvl2pPr lvl="1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sz="2250"/>
            </a:lvl2pPr>
            <a:lvl3pPr lvl="2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sz="2025"/>
            </a:lvl3pPr>
            <a:lvl4pPr lvl="3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9pPr>
          </a:lstStyle>
          <a:p/>
        </p:txBody>
      </p:sp>
      <p:sp>
        <p:nvSpPr>
          <p:cNvPr id="19" name="Google Shape;19;p4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>
  <p:cSld name="Título y objeto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942975" y="730251"/>
            <a:ext cx="11830050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935831" y="3419477"/>
            <a:ext cx="11830050" cy="570547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750"/>
              <a:buFont typeface="Calibri"/>
              <a:buNone/>
              <a:defRPr sz="6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" type="body"/>
          </p:nvPr>
        </p:nvSpPr>
        <p:spPr>
          <a:xfrm>
            <a:off x="935831" y="9178927"/>
            <a:ext cx="11830050" cy="3000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rgbClr val="888888"/>
              </a:buClr>
              <a:buSzPts val="2700"/>
              <a:buNone/>
              <a:defRPr sz="27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250"/>
              <a:buNone/>
              <a:defRPr sz="225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2025"/>
              <a:buNone/>
              <a:defRPr sz="2025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1" name="Google Shape;31;p6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942975" y="730251"/>
            <a:ext cx="11830050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942975" y="3651250"/>
            <a:ext cx="5829300" cy="8702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2" type="body"/>
          </p:nvPr>
        </p:nvSpPr>
        <p:spPr>
          <a:xfrm>
            <a:off x="6943725" y="3651250"/>
            <a:ext cx="5829300" cy="8702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944762" y="730251"/>
            <a:ext cx="11830050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944762" y="3362326"/>
            <a:ext cx="5802510" cy="16478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4" name="Google Shape;44;p8"/>
          <p:cNvSpPr txBox="1"/>
          <p:nvPr>
            <p:ph idx="2" type="body"/>
          </p:nvPr>
        </p:nvSpPr>
        <p:spPr>
          <a:xfrm>
            <a:off x="944762" y="5010150"/>
            <a:ext cx="5802510" cy="7369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3" type="body"/>
          </p:nvPr>
        </p:nvSpPr>
        <p:spPr>
          <a:xfrm>
            <a:off x="6943725" y="3362326"/>
            <a:ext cx="5831087" cy="16478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b="1" sz="27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None/>
              <a:defRPr b="1" sz="2250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None/>
              <a:defRPr b="1" sz="2025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9pPr>
          </a:lstStyle>
          <a:p/>
        </p:txBody>
      </p:sp>
      <p:sp>
        <p:nvSpPr>
          <p:cNvPr id="46" name="Google Shape;46;p8"/>
          <p:cNvSpPr txBox="1"/>
          <p:nvPr>
            <p:ph idx="4" type="body"/>
          </p:nvPr>
        </p:nvSpPr>
        <p:spPr>
          <a:xfrm>
            <a:off x="6943725" y="5010150"/>
            <a:ext cx="5831087" cy="7369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942975" y="730251"/>
            <a:ext cx="11830050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9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0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0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1"/>
          <p:cNvSpPr txBox="1"/>
          <p:nvPr>
            <p:ph type="title"/>
          </p:nvPr>
        </p:nvSpPr>
        <p:spPr>
          <a:xfrm>
            <a:off x="944762" y="914400"/>
            <a:ext cx="4423767" cy="3200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libri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1"/>
          <p:cNvSpPr txBox="1"/>
          <p:nvPr>
            <p:ph idx="1" type="body"/>
          </p:nvPr>
        </p:nvSpPr>
        <p:spPr>
          <a:xfrm>
            <a:off x="5831087" y="1974851"/>
            <a:ext cx="6943725" cy="97472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572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600"/>
              <a:buChar char="•"/>
              <a:defRPr sz="3600"/>
            </a:lvl1pPr>
            <a:lvl2pPr indent="-428625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3150"/>
              <a:buChar char="•"/>
              <a:defRPr sz="3150"/>
            </a:lvl2pPr>
            <a:lvl3pPr indent="-40005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Char char="•"/>
              <a:defRPr sz="2700"/>
            </a:lvl3pPr>
            <a:lvl4pPr indent="-371475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4pPr>
            <a:lvl5pPr indent="-371475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5pPr>
            <a:lvl6pPr indent="-371475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6pPr>
            <a:lvl7pPr indent="-371475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7pPr>
            <a:lvl8pPr indent="-371475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8pPr>
            <a:lvl9pPr indent="-371475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Char char="•"/>
              <a:defRPr sz="2250"/>
            </a:lvl9pPr>
          </a:lstStyle>
          <a:p/>
        </p:txBody>
      </p:sp>
      <p:sp>
        <p:nvSpPr>
          <p:cNvPr id="62" name="Google Shape;62;p11"/>
          <p:cNvSpPr txBox="1"/>
          <p:nvPr>
            <p:ph idx="2" type="body"/>
          </p:nvPr>
        </p:nvSpPr>
        <p:spPr>
          <a:xfrm>
            <a:off x="944762" y="4114800"/>
            <a:ext cx="4423767" cy="76231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indent="-228600" lvl="1" marL="914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indent="-228600" lvl="2" marL="1371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indent="-228600" lvl="3" marL="1828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4pPr>
            <a:lvl5pPr indent="-228600" lvl="4" marL="22860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5pPr>
            <a:lvl6pPr indent="-228600" lvl="5" marL="27432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6pPr>
            <a:lvl7pPr indent="-228600" lvl="6" marL="32004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7pPr>
            <a:lvl8pPr indent="-228600" lvl="7" marL="36576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8pPr>
            <a:lvl9pPr indent="-228600" lvl="8" marL="411480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1125"/>
              <a:buNone/>
              <a:defRPr sz="1125"/>
            </a:lvl9pPr>
          </a:lstStyle>
          <a:p/>
        </p:txBody>
      </p:sp>
      <p:sp>
        <p:nvSpPr>
          <p:cNvPr id="63" name="Google Shape;63;p11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1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942975" y="730251"/>
            <a:ext cx="11830050" cy="265112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50"/>
              <a:buFont typeface="Calibri"/>
              <a:buNone/>
              <a:defRPr b="0" i="0" sz="49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8625" lvl="0" marL="457200" marR="0" rtl="0" algn="l">
              <a:lnSpc>
                <a:spcPct val="90000"/>
              </a:lnSpc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3150"/>
              <a:buFont typeface="Arial"/>
              <a:buChar char="•"/>
              <a:defRPr b="0" i="0" sz="31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0050" lvl="1" marL="914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b="0" i="0" sz="27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71475" lvl="2" marL="1371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250"/>
              <a:buFont typeface="Arial"/>
              <a:buChar char="•"/>
              <a:defRPr b="0" i="0" sz="22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7187" lvl="3" marL="1828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7187" lvl="4" marL="22860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7187" lvl="5" marL="27432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7187" lvl="6" marL="32004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7187" lvl="7" marL="36576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7187" lvl="8" marL="4114800" marR="0" rtl="0" algn="l">
              <a:lnSpc>
                <a:spcPct val="90000"/>
              </a:lnSpc>
              <a:spcBef>
                <a:spcPts val="563"/>
              </a:spcBef>
              <a:spcAft>
                <a:spcPts val="0"/>
              </a:spcAft>
              <a:buClr>
                <a:schemeClr val="dk1"/>
              </a:buClr>
              <a:buSzPts val="2025"/>
              <a:buFont typeface="Arial"/>
              <a:buChar char="•"/>
              <a:defRPr b="0" i="0" sz="202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94297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543425" y="12712701"/>
            <a:ext cx="462915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9686925" y="12712701"/>
            <a:ext cx="3086100" cy="730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35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2.png"/><Relationship Id="rId10" Type="http://schemas.openxmlformats.org/officeDocument/2006/relationships/image" Target="../media/image6.png"/><Relationship Id="rId13" Type="http://schemas.openxmlformats.org/officeDocument/2006/relationships/image" Target="../media/image11.png"/><Relationship Id="rId1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www.physalischile.cl/" TargetMode="External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5" Type="http://schemas.openxmlformats.org/officeDocument/2006/relationships/image" Target="../media/image1.png"/><Relationship Id="rId14" Type="http://schemas.openxmlformats.org/officeDocument/2006/relationships/image" Target="../media/image9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7.png"/><Relationship Id="rId8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5110082" y="13160981"/>
            <a:ext cx="3500754" cy="3911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127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CL" sz="2400" u="sng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WWW.PHYSALISCHILE.CL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860523" y="5400365"/>
            <a:ext cx="2306320" cy="2306320"/>
          </a:xfrm>
          <a:custGeom>
            <a:rect b="b" l="l" r="r" t="t"/>
            <a:pathLst>
              <a:path extrusionOk="0" h="2306320" w="2306320">
                <a:moveTo>
                  <a:pt x="1153159" y="0"/>
                </a:moveTo>
                <a:lnTo>
                  <a:pt x="1104413" y="1011"/>
                </a:lnTo>
                <a:lnTo>
                  <a:pt x="1056183" y="4020"/>
                </a:lnTo>
                <a:lnTo>
                  <a:pt x="1008508" y="8985"/>
                </a:lnTo>
                <a:lnTo>
                  <a:pt x="961429" y="15866"/>
                </a:lnTo>
                <a:lnTo>
                  <a:pt x="914986" y="24624"/>
                </a:lnTo>
                <a:lnTo>
                  <a:pt x="869219" y="35219"/>
                </a:lnTo>
                <a:lnTo>
                  <a:pt x="824168" y="47610"/>
                </a:lnTo>
                <a:lnTo>
                  <a:pt x="779872" y="61758"/>
                </a:lnTo>
                <a:lnTo>
                  <a:pt x="736373" y="77623"/>
                </a:lnTo>
                <a:lnTo>
                  <a:pt x="693709" y="95163"/>
                </a:lnTo>
                <a:lnTo>
                  <a:pt x="651922" y="114340"/>
                </a:lnTo>
                <a:lnTo>
                  <a:pt x="611050" y="135114"/>
                </a:lnTo>
                <a:lnTo>
                  <a:pt x="571134" y="157444"/>
                </a:lnTo>
                <a:lnTo>
                  <a:pt x="532215" y="181290"/>
                </a:lnTo>
                <a:lnTo>
                  <a:pt x="494331" y="206612"/>
                </a:lnTo>
                <a:lnTo>
                  <a:pt x="457524" y="233371"/>
                </a:lnTo>
                <a:lnTo>
                  <a:pt x="421833" y="261526"/>
                </a:lnTo>
                <a:lnTo>
                  <a:pt x="387297" y="291037"/>
                </a:lnTo>
                <a:lnTo>
                  <a:pt x="353958" y="321864"/>
                </a:lnTo>
                <a:lnTo>
                  <a:pt x="321855" y="353968"/>
                </a:lnTo>
                <a:lnTo>
                  <a:pt x="291028" y="387307"/>
                </a:lnTo>
                <a:lnTo>
                  <a:pt x="261518" y="421843"/>
                </a:lnTo>
                <a:lnTo>
                  <a:pt x="233364" y="457535"/>
                </a:lnTo>
                <a:lnTo>
                  <a:pt x="206605" y="494342"/>
                </a:lnTo>
                <a:lnTo>
                  <a:pt x="181284" y="532226"/>
                </a:lnTo>
                <a:lnTo>
                  <a:pt x="157438" y="571146"/>
                </a:lnTo>
                <a:lnTo>
                  <a:pt x="135109" y="611061"/>
                </a:lnTo>
                <a:lnTo>
                  <a:pt x="114336" y="651933"/>
                </a:lnTo>
                <a:lnTo>
                  <a:pt x="95160" y="693720"/>
                </a:lnTo>
                <a:lnTo>
                  <a:pt x="77619" y="736383"/>
                </a:lnTo>
                <a:lnTo>
                  <a:pt x="61756" y="779882"/>
                </a:lnTo>
                <a:lnTo>
                  <a:pt x="47608" y="824177"/>
                </a:lnTo>
                <a:lnTo>
                  <a:pt x="35218" y="869228"/>
                </a:lnTo>
                <a:lnTo>
                  <a:pt x="24623" y="914994"/>
                </a:lnTo>
                <a:lnTo>
                  <a:pt x="15865" y="961436"/>
                </a:lnTo>
                <a:lnTo>
                  <a:pt x="8984" y="1008513"/>
                </a:lnTo>
                <a:lnTo>
                  <a:pt x="4019" y="1056186"/>
                </a:lnTo>
                <a:lnTo>
                  <a:pt x="1011" y="1104415"/>
                </a:lnTo>
                <a:lnTo>
                  <a:pt x="0" y="1153160"/>
                </a:lnTo>
                <a:lnTo>
                  <a:pt x="1011" y="1201905"/>
                </a:lnTo>
                <a:lnTo>
                  <a:pt x="4019" y="1250134"/>
                </a:lnTo>
                <a:lnTo>
                  <a:pt x="8984" y="1297808"/>
                </a:lnTo>
                <a:lnTo>
                  <a:pt x="15865" y="1344887"/>
                </a:lnTo>
                <a:lnTo>
                  <a:pt x="24623" y="1391329"/>
                </a:lnTo>
                <a:lnTo>
                  <a:pt x="35218" y="1437096"/>
                </a:lnTo>
                <a:lnTo>
                  <a:pt x="47608" y="1482147"/>
                </a:lnTo>
                <a:lnTo>
                  <a:pt x="61756" y="1526442"/>
                </a:lnTo>
                <a:lnTo>
                  <a:pt x="77619" y="1569941"/>
                </a:lnTo>
                <a:lnTo>
                  <a:pt x="95160" y="1612604"/>
                </a:lnTo>
                <a:lnTo>
                  <a:pt x="114336" y="1654392"/>
                </a:lnTo>
                <a:lnTo>
                  <a:pt x="135109" y="1695263"/>
                </a:lnTo>
                <a:lnTo>
                  <a:pt x="157438" y="1735179"/>
                </a:lnTo>
                <a:lnTo>
                  <a:pt x="181284" y="1774098"/>
                </a:lnTo>
                <a:lnTo>
                  <a:pt x="206605" y="1811982"/>
                </a:lnTo>
                <a:lnTo>
                  <a:pt x="233364" y="1848790"/>
                </a:lnTo>
                <a:lnTo>
                  <a:pt x="261518" y="1884481"/>
                </a:lnTo>
                <a:lnTo>
                  <a:pt x="291028" y="1919017"/>
                </a:lnTo>
                <a:lnTo>
                  <a:pt x="321855" y="1952356"/>
                </a:lnTo>
                <a:lnTo>
                  <a:pt x="353958" y="1984459"/>
                </a:lnTo>
                <a:lnTo>
                  <a:pt x="387297" y="2015286"/>
                </a:lnTo>
                <a:lnTo>
                  <a:pt x="421833" y="2044797"/>
                </a:lnTo>
                <a:lnTo>
                  <a:pt x="457524" y="2072952"/>
                </a:lnTo>
                <a:lnTo>
                  <a:pt x="494331" y="2099710"/>
                </a:lnTo>
                <a:lnTo>
                  <a:pt x="532215" y="2125032"/>
                </a:lnTo>
                <a:lnTo>
                  <a:pt x="571134" y="2148878"/>
                </a:lnTo>
                <a:lnTo>
                  <a:pt x="611050" y="2171208"/>
                </a:lnTo>
                <a:lnTo>
                  <a:pt x="651922" y="2191981"/>
                </a:lnTo>
                <a:lnTo>
                  <a:pt x="693709" y="2211158"/>
                </a:lnTo>
                <a:lnTo>
                  <a:pt x="736373" y="2228698"/>
                </a:lnTo>
                <a:lnTo>
                  <a:pt x="779872" y="2244562"/>
                </a:lnTo>
                <a:lnTo>
                  <a:pt x="824168" y="2258710"/>
                </a:lnTo>
                <a:lnTo>
                  <a:pt x="869219" y="2271101"/>
                </a:lnTo>
                <a:lnTo>
                  <a:pt x="914986" y="2281695"/>
                </a:lnTo>
                <a:lnTo>
                  <a:pt x="961429" y="2290453"/>
                </a:lnTo>
                <a:lnTo>
                  <a:pt x="1008508" y="2297335"/>
                </a:lnTo>
                <a:lnTo>
                  <a:pt x="1056183" y="2302300"/>
                </a:lnTo>
                <a:lnTo>
                  <a:pt x="1104413" y="2305308"/>
                </a:lnTo>
                <a:lnTo>
                  <a:pt x="1153159" y="2306320"/>
                </a:lnTo>
                <a:lnTo>
                  <a:pt x="1201905" y="2305308"/>
                </a:lnTo>
                <a:lnTo>
                  <a:pt x="1250134" y="2302300"/>
                </a:lnTo>
                <a:lnTo>
                  <a:pt x="1297808" y="2297335"/>
                </a:lnTo>
                <a:lnTo>
                  <a:pt x="1344886" y="2290453"/>
                </a:lnTo>
                <a:lnTo>
                  <a:pt x="1391328" y="2281695"/>
                </a:lnTo>
                <a:lnTo>
                  <a:pt x="1437095" y="2271101"/>
                </a:lnTo>
                <a:lnTo>
                  <a:pt x="1482145" y="2258710"/>
                </a:lnTo>
                <a:lnTo>
                  <a:pt x="1526440" y="2244562"/>
                </a:lnTo>
                <a:lnTo>
                  <a:pt x="1569939" y="2228698"/>
                </a:lnTo>
                <a:lnTo>
                  <a:pt x="1612602" y="2211158"/>
                </a:lnTo>
                <a:lnTo>
                  <a:pt x="1654389" y="2191981"/>
                </a:lnTo>
                <a:lnTo>
                  <a:pt x="1695260" y="2171208"/>
                </a:lnTo>
                <a:lnTo>
                  <a:pt x="1735176" y="2148878"/>
                </a:lnTo>
                <a:lnTo>
                  <a:pt x="1774095" y="2125032"/>
                </a:lnTo>
                <a:lnTo>
                  <a:pt x="1811978" y="2099710"/>
                </a:lnTo>
                <a:lnTo>
                  <a:pt x="1848785" y="2072952"/>
                </a:lnTo>
                <a:lnTo>
                  <a:pt x="1884476" y="2044797"/>
                </a:lnTo>
                <a:lnTo>
                  <a:pt x="1919011" y="2015286"/>
                </a:lnTo>
                <a:lnTo>
                  <a:pt x="1952350" y="1984459"/>
                </a:lnTo>
                <a:lnTo>
                  <a:pt x="1984453" y="1952356"/>
                </a:lnTo>
                <a:lnTo>
                  <a:pt x="2015279" y="1919017"/>
                </a:lnTo>
                <a:lnTo>
                  <a:pt x="2044789" y="1884481"/>
                </a:lnTo>
                <a:lnTo>
                  <a:pt x="2072944" y="1848790"/>
                </a:lnTo>
                <a:lnTo>
                  <a:pt x="2099702" y="1811982"/>
                </a:lnTo>
                <a:lnTo>
                  <a:pt x="2125023" y="1774098"/>
                </a:lnTo>
                <a:lnTo>
                  <a:pt x="2148869" y="1735179"/>
                </a:lnTo>
                <a:lnTo>
                  <a:pt x="2171198" y="1695263"/>
                </a:lnTo>
                <a:lnTo>
                  <a:pt x="2191971" y="1654392"/>
                </a:lnTo>
                <a:lnTo>
                  <a:pt x="2211147" y="1612604"/>
                </a:lnTo>
                <a:lnTo>
                  <a:pt x="2228687" y="1569941"/>
                </a:lnTo>
                <a:lnTo>
                  <a:pt x="2244551" y="1526442"/>
                </a:lnTo>
                <a:lnTo>
                  <a:pt x="2258698" y="1482147"/>
                </a:lnTo>
                <a:lnTo>
                  <a:pt x="2271089" y="1437096"/>
                </a:lnTo>
                <a:lnTo>
                  <a:pt x="2281683" y="1391329"/>
                </a:lnTo>
                <a:lnTo>
                  <a:pt x="2290441" y="1344887"/>
                </a:lnTo>
                <a:lnTo>
                  <a:pt x="2297322" y="1297808"/>
                </a:lnTo>
                <a:lnTo>
                  <a:pt x="2302287" y="1250134"/>
                </a:lnTo>
                <a:lnTo>
                  <a:pt x="2305295" y="1201905"/>
                </a:lnTo>
                <a:lnTo>
                  <a:pt x="2306307" y="1153160"/>
                </a:lnTo>
                <a:lnTo>
                  <a:pt x="2305295" y="1104415"/>
                </a:lnTo>
                <a:lnTo>
                  <a:pt x="2302287" y="1056186"/>
                </a:lnTo>
                <a:lnTo>
                  <a:pt x="2297322" y="1008513"/>
                </a:lnTo>
                <a:lnTo>
                  <a:pt x="2290441" y="961436"/>
                </a:lnTo>
                <a:lnTo>
                  <a:pt x="2281683" y="914994"/>
                </a:lnTo>
                <a:lnTo>
                  <a:pt x="2271089" y="869228"/>
                </a:lnTo>
                <a:lnTo>
                  <a:pt x="2258698" y="824177"/>
                </a:lnTo>
                <a:lnTo>
                  <a:pt x="2244551" y="779882"/>
                </a:lnTo>
                <a:lnTo>
                  <a:pt x="2228687" y="736383"/>
                </a:lnTo>
                <a:lnTo>
                  <a:pt x="2211147" y="693720"/>
                </a:lnTo>
                <a:lnTo>
                  <a:pt x="2191971" y="651933"/>
                </a:lnTo>
                <a:lnTo>
                  <a:pt x="2171198" y="611061"/>
                </a:lnTo>
                <a:lnTo>
                  <a:pt x="2148869" y="571146"/>
                </a:lnTo>
                <a:lnTo>
                  <a:pt x="2125023" y="532226"/>
                </a:lnTo>
                <a:lnTo>
                  <a:pt x="2099702" y="494342"/>
                </a:lnTo>
                <a:lnTo>
                  <a:pt x="2072944" y="457535"/>
                </a:lnTo>
                <a:lnTo>
                  <a:pt x="2044789" y="421843"/>
                </a:lnTo>
                <a:lnTo>
                  <a:pt x="2015279" y="387307"/>
                </a:lnTo>
                <a:lnTo>
                  <a:pt x="1984453" y="353968"/>
                </a:lnTo>
                <a:lnTo>
                  <a:pt x="1952350" y="321864"/>
                </a:lnTo>
                <a:lnTo>
                  <a:pt x="1919011" y="291037"/>
                </a:lnTo>
                <a:lnTo>
                  <a:pt x="1884476" y="261526"/>
                </a:lnTo>
                <a:lnTo>
                  <a:pt x="1848785" y="233371"/>
                </a:lnTo>
                <a:lnTo>
                  <a:pt x="1811978" y="206612"/>
                </a:lnTo>
                <a:lnTo>
                  <a:pt x="1774095" y="181290"/>
                </a:lnTo>
                <a:lnTo>
                  <a:pt x="1735176" y="157444"/>
                </a:lnTo>
                <a:lnTo>
                  <a:pt x="1695260" y="135114"/>
                </a:lnTo>
                <a:lnTo>
                  <a:pt x="1654389" y="114340"/>
                </a:lnTo>
                <a:lnTo>
                  <a:pt x="1612602" y="95163"/>
                </a:lnTo>
                <a:lnTo>
                  <a:pt x="1569939" y="77623"/>
                </a:lnTo>
                <a:lnTo>
                  <a:pt x="1526440" y="61758"/>
                </a:lnTo>
                <a:lnTo>
                  <a:pt x="1482145" y="47610"/>
                </a:lnTo>
                <a:lnTo>
                  <a:pt x="1437095" y="35219"/>
                </a:lnTo>
                <a:lnTo>
                  <a:pt x="1391328" y="24624"/>
                </a:lnTo>
                <a:lnTo>
                  <a:pt x="1344886" y="15866"/>
                </a:lnTo>
                <a:lnTo>
                  <a:pt x="1297808" y="8985"/>
                </a:lnTo>
                <a:lnTo>
                  <a:pt x="1250134" y="4020"/>
                </a:lnTo>
                <a:lnTo>
                  <a:pt x="1201905" y="1011"/>
                </a:lnTo>
                <a:lnTo>
                  <a:pt x="1153159" y="0"/>
                </a:lnTo>
                <a:close/>
              </a:path>
            </a:pathLst>
          </a:custGeom>
          <a:solidFill>
            <a:srgbClr val="66B947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2021649" y="5561498"/>
            <a:ext cx="1984375" cy="1877789"/>
            <a:chOff x="2037199" y="7253323"/>
            <a:chExt cx="1984375" cy="1877789"/>
          </a:xfrm>
        </p:grpSpPr>
        <p:sp>
          <p:nvSpPr>
            <p:cNvPr id="92" name="Google Shape;92;p1"/>
            <p:cNvSpPr/>
            <p:nvPr/>
          </p:nvSpPr>
          <p:spPr>
            <a:xfrm>
              <a:off x="2037199" y="7253323"/>
              <a:ext cx="1984375" cy="1501140"/>
            </a:xfrm>
            <a:custGeom>
              <a:rect b="b" l="l" r="r" t="t"/>
              <a:pathLst>
                <a:path extrusionOk="0" h="1501140" w="1984375">
                  <a:moveTo>
                    <a:pt x="992035" y="0"/>
                  </a:moveTo>
                  <a:lnTo>
                    <a:pt x="943969" y="1143"/>
                  </a:lnTo>
                  <a:lnTo>
                    <a:pt x="896494" y="4541"/>
                  </a:lnTo>
                  <a:lnTo>
                    <a:pt x="849662" y="10140"/>
                  </a:lnTo>
                  <a:lnTo>
                    <a:pt x="803523" y="17888"/>
                  </a:lnTo>
                  <a:lnTo>
                    <a:pt x="758132" y="27733"/>
                  </a:lnTo>
                  <a:lnTo>
                    <a:pt x="713538" y="39624"/>
                  </a:lnTo>
                  <a:lnTo>
                    <a:pt x="669795" y="53509"/>
                  </a:lnTo>
                  <a:lnTo>
                    <a:pt x="626954" y="69335"/>
                  </a:lnTo>
                  <a:lnTo>
                    <a:pt x="585067" y="87050"/>
                  </a:lnTo>
                  <a:lnTo>
                    <a:pt x="544186" y="106603"/>
                  </a:lnTo>
                  <a:lnTo>
                    <a:pt x="504363" y="127942"/>
                  </a:lnTo>
                  <a:lnTo>
                    <a:pt x="465651" y="151014"/>
                  </a:lnTo>
                  <a:lnTo>
                    <a:pt x="428100" y="175768"/>
                  </a:lnTo>
                  <a:lnTo>
                    <a:pt x="391764" y="202152"/>
                  </a:lnTo>
                  <a:lnTo>
                    <a:pt x="356693" y="230113"/>
                  </a:lnTo>
                  <a:lnTo>
                    <a:pt x="322941" y="259600"/>
                  </a:lnTo>
                  <a:lnTo>
                    <a:pt x="290558" y="290561"/>
                  </a:lnTo>
                  <a:lnTo>
                    <a:pt x="259597" y="322944"/>
                  </a:lnTo>
                  <a:lnTo>
                    <a:pt x="230110" y="356696"/>
                  </a:lnTo>
                  <a:lnTo>
                    <a:pt x="202149" y="391767"/>
                  </a:lnTo>
                  <a:lnTo>
                    <a:pt x="175765" y="428103"/>
                  </a:lnTo>
                  <a:lnTo>
                    <a:pt x="151012" y="465653"/>
                  </a:lnTo>
                  <a:lnTo>
                    <a:pt x="127940" y="504365"/>
                  </a:lnTo>
                  <a:lnTo>
                    <a:pt x="106601" y="544187"/>
                  </a:lnTo>
                  <a:lnTo>
                    <a:pt x="87048" y="585067"/>
                  </a:lnTo>
                  <a:lnTo>
                    <a:pt x="69333" y="626953"/>
                  </a:lnTo>
                  <a:lnTo>
                    <a:pt x="53507" y="669793"/>
                  </a:lnTo>
                  <a:lnTo>
                    <a:pt x="39623" y="713536"/>
                  </a:lnTo>
                  <a:lnTo>
                    <a:pt x="27733" y="758128"/>
                  </a:lnTo>
                  <a:lnTo>
                    <a:pt x="17887" y="803518"/>
                  </a:lnTo>
                  <a:lnTo>
                    <a:pt x="10139" y="849655"/>
                  </a:lnTo>
                  <a:lnTo>
                    <a:pt x="4541" y="896486"/>
                  </a:lnTo>
                  <a:lnTo>
                    <a:pt x="1143" y="943959"/>
                  </a:lnTo>
                  <a:lnTo>
                    <a:pt x="0" y="992022"/>
                  </a:lnTo>
                  <a:lnTo>
                    <a:pt x="1259" y="1042443"/>
                  </a:lnTo>
                  <a:lnTo>
                    <a:pt x="4999" y="1092209"/>
                  </a:lnTo>
                  <a:lnTo>
                    <a:pt x="11157" y="1141261"/>
                  </a:lnTo>
                  <a:lnTo>
                    <a:pt x="19675" y="1189538"/>
                  </a:lnTo>
                  <a:lnTo>
                    <a:pt x="30491" y="1236982"/>
                  </a:lnTo>
                  <a:lnTo>
                    <a:pt x="43545" y="1283533"/>
                  </a:lnTo>
                  <a:lnTo>
                    <a:pt x="58778" y="1329130"/>
                  </a:lnTo>
                  <a:lnTo>
                    <a:pt x="76129" y="1373715"/>
                  </a:lnTo>
                  <a:lnTo>
                    <a:pt x="95536" y="1417227"/>
                  </a:lnTo>
                  <a:lnTo>
                    <a:pt x="116942" y="1459608"/>
                  </a:lnTo>
                  <a:lnTo>
                    <a:pt x="140284" y="1500797"/>
                  </a:lnTo>
                  <a:lnTo>
                    <a:pt x="1843773" y="1500797"/>
                  </a:lnTo>
                  <a:lnTo>
                    <a:pt x="1867115" y="1459608"/>
                  </a:lnTo>
                  <a:lnTo>
                    <a:pt x="1888521" y="1417227"/>
                  </a:lnTo>
                  <a:lnTo>
                    <a:pt x="1907930" y="1373715"/>
                  </a:lnTo>
                  <a:lnTo>
                    <a:pt x="1925282" y="1329130"/>
                  </a:lnTo>
                  <a:lnTo>
                    <a:pt x="1940517" y="1283533"/>
                  </a:lnTo>
                  <a:lnTo>
                    <a:pt x="1953573" y="1236982"/>
                  </a:lnTo>
                  <a:lnTo>
                    <a:pt x="1964391" y="1189538"/>
                  </a:lnTo>
                  <a:lnTo>
                    <a:pt x="1972910" y="1141261"/>
                  </a:lnTo>
                  <a:lnTo>
                    <a:pt x="1979069" y="1092209"/>
                  </a:lnTo>
                  <a:lnTo>
                    <a:pt x="1982810" y="1042443"/>
                  </a:lnTo>
                  <a:lnTo>
                    <a:pt x="1984070" y="992022"/>
                  </a:lnTo>
                  <a:lnTo>
                    <a:pt x="1982926" y="943959"/>
                  </a:lnTo>
                  <a:lnTo>
                    <a:pt x="1979528" y="896486"/>
                  </a:lnTo>
                  <a:lnTo>
                    <a:pt x="1973930" y="849655"/>
                  </a:lnTo>
                  <a:lnTo>
                    <a:pt x="1966182" y="803518"/>
                  </a:lnTo>
                  <a:lnTo>
                    <a:pt x="1956336" y="758128"/>
                  </a:lnTo>
                  <a:lnTo>
                    <a:pt x="1944445" y="713536"/>
                  </a:lnTo>
                  <a:lnTo>
                    <a:pt x="1930560" y="669793"/>
                  </a:lnTo>
                  <a:lnTo>
                    <a:pt x="1914734" y="626953"/>
                  </a:lnTo>
                  <a:lnTo>
                    <a:pt x="1897019" y="585067"/>
                  </a:lnTo>
                  <a:lnTo>
                    <a:pt x="1877466" y="544187"/>
                  </a:lnTo>
                  <a:lnTo>
                    <a:pt x="1856127" y="504365"/>
                  </a:lnTo>
                  <a:lnTo>
                    <a:pt x="1833054" y="465653"/>
                  </a:lnTo>
                  <a:lnTo>
                    <a:pt x="1808300" y="428103"/>
                  </a:lnTo>
                  <a:lnTo>
                    <a:pt x="1781916" y="391767"/>
                  </a:lnTo>
                  <a:lnTo>
                    <a:pt x="1753955" y="356696"/>
                  </a:lnTo>
                  <a:lnTo>
                    <a:pt x="1724468" y="322944"/>
                  </a:lnTo>
                  <a:lnTo>
                    <a:pt x="1693506" y="290561"/>
                  </a:lnTo>
                  <a:lnTo>
                    <a:pt x="1661123" y="259600"/>
                  </a:lnTo>
                  <a:lnTo>
                    <a:pt x="1627371" y="230113"/>
                  </a:lnTo>
                  <a:lnTo>
                    <a:pt x="1592300" y="202152"/>
                  </a:lnTo>
                  <a:lnTo>
                    <a:pt x="1555963" y="175768"/>
                  </a:lnTo>
                  <a:lnTo>
                    <a:pt x="1518413" y="151014"/>
                  </a:lnTo>
                  <a:lnTo>
                    <a:pt x="1479700" y="127942"/>
                  </a:lnTo>
                  <a:lnTo>
                    <a:pt x="1439878" y="106603"/>
                  </a:lnTo>
                  <a:lnTo>
                    <a:pt x="1398997" y="87050"/>
                  </a:lnTo>
                  <a:lnTo>
                    <a:pt x="1357110" y="69335"/>
                  </a:lnTo>
                  <a:lnTo>
                    <a:pt x="1314269" y="53509"/>
                  </a:lnTo>
                  <a:lnTo>
                    <a:pt x="1270527" y="39624"/>
                  </a:lnTo>
                  <a:lnTo>
                    <a:pt x="1225933" y="27733"/>
                  </a:lnTo>
                  <a:lnTo>
                    <a:pt x="1180542" y="17888"/>
                  </a:lnTo>
                  <a:lnTo>
                    <a:pt x="1134405" y="10140"/>
                  </a:lnTo>
                  <a:lnTo>
                    <a:pt x="1087573" y="4541"/>
                  </a:lnTo>
                  <a:lnTo>
                    <a:pt x="1040099" y="1143"/>
                  </a:lnTo>
                  <a:lnTo>
                    <a:pt x="9920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2345171" y="8918699"/>
              <a:ext cx="209423" cy="210324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"/>
            <p:cNvSpPr/>
            <p:nvPr/>
          </p:nvSpPr>
          <p:spPr>
            <a:xfrm>
              <a:off x="2586818" y="9106659"/>
              <a:ext cx="159385" cy="0"/>
            </a:xfrm>
            <a:custGeom>
              <a:rect b="b" l="l" r="r" t="t"/>
              <a:pathLst>
                <a:path extrusionOk="0" h="120000" w="159385">
                  <a:moveTo>
                    <a:pt x="0" y="0"/>
                  </a:moveTo>
                  <a:lnTo>
                    <a:pt x="159004" y="0"/>
                  </a:lnTo>
                </a:path>
              </a:pathLst>
            </a:custGeom>
            <a:noFill/>
            <a:ln cap="flat" cmpd="sng" w="406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"/>
            <p:cNvSpPr/>
            <p:nvPr/>
          </p:nvSpPr>
          <p:spPr>
            <a:xfrm>
              <a:off x="2586818" y="9043159"/>
              <a:ext cx="45720" cy="43180"/>
            </a:xfrm>
            <a:custGeom>
              <a:rect b="b" l="l" r="r" t="t"/>
              <a:pathLst>
                <a:path extrusionOk="0" h="43179" w="45719">
                  <a:moveTo>
                    <a:pt x="0" y="43179"/>
                  </a:moveTo>
                  <a:lnTo>
                    <a:pt x="45643" y="43179"/>
                  </a:lnTo>
                  <a:lnTo>
                    <a:pt x="45643" y="0"/>
                  </a:lnTo>
                  <a:lnTo>
                    <a:pt x="0" y="0"/>
                  </a:lnTo>
                  <a:lnTo>
                    <a:pt x="0" y="431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"/>
            <p:cNvSpPr/>
            <p:nvPr/>
          </p:nvSpPr>
          <p:spPr>
            <a:xfrm>
              <a:off x="2586818" y="9022839"/>
              <a:ext cx="144145" cy="0"/>
            </a:xfrm>
            <a:custGeom>
              <a:rect b="b" l="l" r="r" t="t"/>
              <a:pathLst>
                <a:path extrusionOk="0" h="120000" w="144144">
                  <a:moveTo>
                    <a:pt x="0" y="0"/>
                  </a:moveTo>
                  <a:lnTo>
                    <a:pt x="144094" y="0"/>
                  </a:lnTo>
                </a:path>
              </a:pathLst>
            </a:custGeom>
            <a:noFill/>
            <a:ln cap="flat" cmpd="sng" w="406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"/>
            <p:cNvSpPr/>
            <p:nvPr/>
          </p:nvSpPr>
          <p:spPr>
            <a:xfrm>
              <a:off x="2586818" y="8959339"/>
              <a:ext cx="45720" cy="43180"/>
            </a:xfrm>
            <a:custGeom>
              <a:rect b="b" l="l" r="r" t="t"/>
              <a:pathLst>
                <a:path extrusionOk="0" h="43179" w="45719">
                  <a:moveTo>
                    <a:pt x="0" y="43180"/>
                  </a:moveTo>
                  <a:lnTo>
                    <a:pt x="45643" y="43180"/>
                  </a:lnTo>
                  <a:lnTo>
                    <a:pt x="45643" y="0"/>
                  </a:lnTo>
                  <a:lnTo>
                    <a:pt x="0" y="0"/>
                  </a:lnTo>
                  <a:lnTo>
                    <a:pt x="0" y="4318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"/>
            <p:cNvSpPr/>
            <p:nvPr/>
          </p:nvSpPr>
          <p:spPr>
            <a:xfrm>
              <a:off x="2586818" y="8939019"/>
              <a:ext cx="158115" cy="0"/>
            </a:xfrm>
            <a:custGeom>
              <a:rect b="b" l="l" r="r" t="t"/>
              <a:pathLst>
                <a:path extrusionOk="0" h="120000" w="158114">
                  <a:moveTo>
                    <a:pt x="0" y="0"/>
                  </a:moveTo>
                  <a:lnTo>
                    <a:pt x="157518" y="0"/>
                  </a:lnTo>
                </a:path>
              </a:pathLst>
            </a:custGeom>
            <a:noFill/>
            <a:ln cap="flat" cmpd="sng" w="4062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"/>
            <p:cNvSpPr/>
            <p:nvPr/>
          </p:nvSpPr>
          <p:spPr>
            <a:xfrm>
              <a:off x="2777443" y="8915111"/>
              <a:ext cx="198983" cy="216001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"/>
            <p:cNvSpPr/>
            <p:nvPr/>
          </p:nvSpPr>
          <p:spPr>
            <a:xfrm>
              <a:off x="3002676" y="8917206"/>
              <a:ext cx="221373" cy="210324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"/>
            <p:cNvSpPr/>
            <p:nvPr/>
          </p:nvSpPr>
          <p:spPr>
            <a:xfrm>
              <a:off x="3256253" y="8918699"/>
              <a:ext cx="185559" cy="208826"/>
            </a:xfrm>
            <a:prstGeom prst="rect">
              <a:avLst/>
            </a:prstGeom>
            <a:blipFill rotWithShape="1">
              <a:blip r:embed="rId7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"/>
            <p:cNvSpPr/>
            <p:nvPr/>
          </p:nvSpPr>
          <p:spPr>
            <a:xfrm>
              <a:off x="3482681" y="8915111"/>
              <a:ext cx="221957" cy="216001"/>
            </a:xfrm>
            <a:prstGeom prst="rect">
              <a:avLst/>
            </a:prstGeom>
            <a:blipFill rotWithShape="1">
              <a:blip r:embed="rId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"/>
            <p:cNvSpPr/>
            <p:nvPr/>
          </p:nvSpPr>
          <p:spPr>
            <a:xfrm>
              <a:off x="2444560" y="7656906"/>
              <a:ext cx="550545" cy="902969"/>
            </a:xfrm>
            <a:custGeom>
              <a:rect b="b" l="l" r="r" t="t"/>
              <a:pathLst>
                <a:path extrusionOk="0" h="902970" w="550544">
                  <a:moveTo>
                    <a:pt x="0" y="0"/>
                  </a:moveTo>
                  <a:lnTo>
                    <a:pt x="537768" y="902347"/>
                  </a:lnTo>
                  <a:lnTo>
                    <a:pt x="540931" y="883315"/>
                  </a:lnTo>
                  <a:lnTo>
                    <a:pt x="543915" y="861134"/>
                  </a:lnTo>
                  <a:lnTo>
                    <a:pt x="546529" y="836049"/>
                  </a:lnTo>
                  <a:lnTo>
                    <a:pt x="548582" y="808306"/>
                  </a:lnTo>
                  <a:lnTo>
                    <a:pt x="549881" y="778150"/>
                  </a:lnTo>
                  <a:lnTo>
                    <a:pt x="550236" y="745825"/>
                  </a:lnTo>
                  <a:lnTo>
                    <a:pt x="549454" y="711577"/>
                  </a:lnTo>
                  <a:lnTo>
                    <a:pt x="543714" y="638289"/>
                  </a:lnTo>
                  <a:lnTo>
                    <a:pt x="538372" y="599740"/>
                  </a:lnTo>
                  <a:lnTo>
                    <a:pt x="531128" y="560248"/>
                  </a:lnTo>
                  <a:lnTo>
                    <a:pt x="521788" y="520058"/>
                  </a:lnTo>
                  <a:lnTo>
                    <a:pt x="510162" y="479414"/>
                  </a:lnTo>
                  <a:lnTo>
                    <a:pt x="496059" y="438561"/>
                  </a:lnTo>
                  <a:lnTo>
                    <a:pt x="479285" y="397745"/>
                  </a:lnTo>
                  <a:lnTo>
                    <a:pt x="459650" y="357211"/>
                  </a:lnTo>
                  <a:lnTo>
                    <a:pt x="436962" y="317204"/>
                  </a:lnTo>
                  <a:lnTo>
                    <a:pt x="411029" y="277968"/>
                  </a:lnTo>
                  <a:lnTo>
                    <a:pt x="381660" y="239749"/>
                  </a:lnTo>
                  <a:lnTo>
                    <a:pt x="348663" y="202792"/>
                  </a:lnTo>
                  <a:lnTo>
                    <a:pt x="311846" y="167341"/>
                  </a:lnTo>
                  <a:lnTo>
                    <a:pt x="271018" y="133642"/>
                  </a:lnTo>
                  <a:lnTo>
                    <a:pt x="225986" y="101940"/>
                  </a:lnTo>
                  <a:lnTo>
                    <a:pt x="176561" y="72480"/>
                  </a:lnTo>
                  <a:lnTo>
                    <a:pt x="122549" y="45506"/>
                  </a:lnTo>
                  <a:lnTo>
                    <a:pt x="63759" y="212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6B94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"/>
            <p:cNvSpPr/>
            <p:nvPr/>
          </p:nvSpPr>
          <p:spPr>
            <a:xfrm>
              <a:off x="2319575" y="7655464"/>
              <a:ext cx="631825" cy="940435"/>
            </a:xfrm>
            <a:custGeom>
              <a:rect b="b" l="l" r="r" t="t"/>
              <a:pathLst>
                <a:path extrusionOk="0" h="940434" w="631825">
                  <a:moveTo>
                    <a:pt x="120209" y="0"/>
                  </a:moveTo>
                  <a:lnTo>
                    <a:pt x="0" y="463160"/>
                  </a:lnTo>
                  <a:lnTo>
                    <a:pt x="13167" y="715484"/>
                  </a:lnTo>
                  <a:lnTo>
                    <a:pt x="207623" y="845114"/>
                  </a:lnTo>
                  <a:lnTo>
                    <a:pt x="631282" y="940193"/>
                  </a:lnTo>
                  <a:lnTo>
                    <a:pt x="120945" y="228"/>
                  </a:lnTo>
                  <a:lnTo>
                    <a:pt x="120209" y="0"/>
                  </a:lnTo>
                  <a:close/>
                </a:path>
              </a:pathLst>
            </a:custGeom>
            <a:solidFill>
              <a:srgbClr val="66B94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"/>
            <p:cNvSpPr/>
            <p:nvPr/>
          </p:nvSpPr>
          <p:spPr>
            <a:xfrm>
              <a:off x="3014114" y="7604318"/>
              <a:ext cx="610235" cy="914400"/>
            </a:xfrm>
            <a:custGeom>
              <a:rect b="b" l="l" r="r" t="t"/>
              <a:pathLst>
                <a:path extrusionOk="0" h="914400" w="610235">
                  <a:moveTo>
                    <a:pt x="609712" y="0"/>
                  </a:moveTo>
                  <a:lnTo>
                    <a:pt x="544624" y="18372"/>
                  </a:lnTo>
                  <a:lnTo>
                    <a:pt x="484223" y="39855"/>
                  </a:lnTo>
                  <a:lnTo>
                    <a:pt x="428340" y="64212"/>
                  </a:lnTo>
                  <a:lnTo>
                    <a:pt x="376807" y="91205"/>
                  </a:lnTo>
                  <a:lnTo>
                    <a:pt x="329455" y="120599"/>
                  </a:lnTo>
                  <a:lnTo>
                    <a:pt x="286116" y="152155"/>
                  </a:lnTo>
                  <a:lnTo>
                    <a:pt x="246620" y="185638"/>
                  </a:lnTo>
                  <a:lnTo>
                    <a:pt x="210801" y="220809"/>
                  </a:lnTo>
                  <a:lnTo>
                    <a:pt x="178488" y="257433"/>
                  </a:lnTo>
                  <a:lnTo>
                    <a:pt x="149515" y="295272"/>
                  </a:lnTo>
                  <a:lnTo>
                    <a:pt x="123711" y="334089"/>
                  </a:lnTo>
                  <a:lnTo>
                    <a:pt x="100909" y="373648"/>
                  </a:lnTo>
                  <a:lnTo>
                    <a:pt x="80940" y="413711"/>
                  </a:lnTo>
                  <a:lnTo>
                    <a:pt x="63636" y="454042"/>
                  </a:lnTo>
                  <a:lnTo>
                    <a:pt x="48828" y="494403"/>
                  </a:lnTo>
                  <a:lnTo>
                    <a:pt x="36347" y="534559"/>
                  </a:lnTo>
                  <a:lnTo>
                    <a:pt x="26025" y="574271"/>
                  </a:lnTo>
                  <a:lnTo>
                    <a:pt x="17694" y="613303"/>
                  </a:lnTo>
                  <a:lnTo>
                    <a:pt x="11185" y="651418"/>
                  </a:lnTo>
                  <a:lnTo>
                    <a:pt x="2959" y="723949"/>
                  </a:lnTo>
                  <a:lnTo>
                    <a:pt x="0" y="789969"/>
                  </a:lnTo>
                  <a:lnTo>
                    <a:pt x="73" y="819945"/>
                  </a:lnTo>
                  <a:lnTo>
                    <a:pt x="958" y="847583"/>
                  </a:lnTo>
                  <a:lnTo>
                    <a:pt x="2485" y="872645"/>
                  </a:lnTo>
                  <a:lnTo>
                    <a:pt x="4486" y="894894"/>
                  </a:lnTo>
                  <a:lnTo>
                    <a:pt x="6792" y="914095"/>
                  </a:lnTo>
                  <a:lnTo>
                    <a:pt x="609712" y="0"/>
                  </a:lnTo>
                  <a:close/>
                </a:path>
              </a:pathLst>
            </a:custGeom>
            <a:solidFill>
              <a:srgbClr val="66B94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"/>
            <p:cNvSpPr/>
            <p:nvPr/>
          </p:nvSpPr>
          <p:spPr>
            <a:xfrm>
              <a:off x="3051972" y="7603066"/>
              <a:ext cx="680085" cy="955040"/>
            </a:xfrm>
            <a:custGeom>
              <a:rect b="b" l="l" r="r" t="t"/>
              <a:pathLst>
                <a:path extrusionOk="0" h="955040" w="680085">
                  <a:moveTo>
                    <a:pt x="576897" y="0"/>
                  </a:moveTo>
                  <a:lnTo>
                    <a:pt x="576122" y="190"/>
                  </a:lnTo>
                  <a:lnTo>
                    <a:pt x="0" y="954760"/>
                  </a:lnTo>
                  <a:lnTo>
                    <a:pt x="445682" y="875905"/>
                  </a:lnTo>
                  <a:lnTo>
                    <a:pt x="654337" y="750166"/>
                  </a:lnTo>
                  <a:lnTo>
                    <a:pt x="680047" y="488034"/>
                  </a:lnTo>
                  <a:lnTo>
                    <a:pt x="576897" y="0"/>
                  </a:lnTo>
                  <a:close/>
                </a:path>
              </a:pathLst>
            </a:custGeom>
            <a:solidFill>
              <a:srgbClr val="66B947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7" name="Google Shape;107;p1"/>
          <p:cNvSpPr/>
          <p:nvPr/>
        </p:nvSpPr>
        <p:spPr>
          <a:xfrm>
            <a:off x="1782473" y="1657359"/>
            <a:ext cx="2306400" cy="2306400"/>
          </a:xfrm>
          <a:prstGeom prst="rect">
            <a:avLst/>
          </a:prstGeom>
          <a:blipFill rotWithShape="1">
            <a:blip r:embed="rId9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1860273" y="9274809"/>
            <a:ext cx="2306400" cy="2306400"/>
          </a:xfrm>
          <a:prstGeom prst="rect">
            <a:avLst/>
          </a:prstGeom>
          <a:blipFill rotWithShape="1">
            <a:blip r:embed="rId10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5676077" y="1669599"/>
            <a:ext cx="2306400" cy="2306400"/>
          </a:xfrm>
          <a:prstGeom prst="rect">
            <a:avLst/>
          </a:prstGeom>
          <a:blipFill rotWithShape="1">
            <a:blip r:embed="rId11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"/>
          <p:cNvSpPr/>
          <p:nvPr/>
        </p:nvSpPr>
        <p:spPr>
          <a:xfrm>
            <a:off x="5660527" y="5404682"/>
            <a:ext cx="2306400" cy="2306400"/>
          </a:xfrm>
          <a:prstGeom prst="rect">
            <a:avLst/>
          </a:prstGeom>
          <a:blipFill rotWithShape="1">
            <a:blip r:embed="rId12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9569593" y="1645185"/>
            <a:ext cx="2306400" cy="2306400"/>
          </a:xfrm>
          <a:prstGeom prst="rect">
            <a:avLst/>
          </a:prstGeom>
          <a:blipFill rotWithShape="1">
            <a:blip r:embed="rId1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2" name="Google Shape;112;p1"/>
          <p:cNvGrpSpPr/>
          <p:nvPr/>
        </p:nvGrpSpPr>
        <p:grpSpPr>
          <a:xfrm>
            <a:off x="9553803" y="9438080"/>
            <a:ext cx="2306815" cy="1945842"/>
            <a:chOff x="9569603" y="10693242"/>
            <a:chExt cx="2306815" cy="1945842"/>
          </a:xfrm>
        </p:grpSpPr>
        <p:sp>
          <p:nvSpPr>
            <p:cNvPr id="113" name="Google Shape;113;p1"/>
            <p:cNvSpPr/>
            <p:nvPr/>
          </p:nvSpPr>
          <p:spPr>
            <a:xfrm>
              <a:off x="9961138" y="11872639"/>
              <a:ext cx="1532890" cy="766445"/>
            </a:xfrm>
            <a:custGeom>
              <a:rect b="b" l="l" r="r" t="t"/>
              <a:pathLst>
                <a:path extrusionOk="0" h="766445" w="1532890">
                  <a:moveTo>
                    <a:pt x="1532547" y="0"/>
                  </a:moveTo>
                  <a:lnTo>
                    <a:pt x="0" y="0"/>
                  </a:lnTo>
                  <a:lnTo>
                    <a:pt x="1507" y="48460"/>
                  </a:lnTo>
                  <a:lnTo>
                    <a:pt x="5970" y="96120"/>
                  </a:lnTo>
                  <a:lnTo>
                    <a:pt x="13298" y="142888"/>
                  </a:lnTo>
                  <a:lnTo>
                    <a:pt x="23403" y="188677"/>
                  </a:lnTo>
                  <a:lnTo>
                    <a:pt x="36193" y="233395"/>
                  </a:lnTo>
                  <a:lnTo>
                    <a:pt x="51579" y="276953"/>
                  </a:lnTo>
                  <a:lnTo>
                    <a:pt x="69472" y="319261"/>
                  </a:lnTo>
                  <a:lnTo>
                    <a:pt x="89782" y="360230"/>
                  </a:lnTo>
                  <a:lnTo>
                    <a:pt x="112418" y="399770"/>
                  </a:lnTo>
                  <a:lnTo>
                    <a:pt x="137292" y="437791"/>
                  </a:lnTo>
                  <a:lnTo>
                    <a:pt x="164313" y="474202"/>
                  </a:lnTo>
                  <a:lnTo>
                    <a:pt x="193392" y="508915"/>
                  </a:lnTo>
                  <a:lnTo>
                    <a:pt x="224439" y="541840"/>
                  </a:lnTo>
                  <a:lnTo>
                    <a:pt x="257363" y="572887"/>
                  </a:lnTo>
                  <a:lnTo>
                    <a:pt x="292077" y="601966"/>
                  </a:lnTo>
                  <a:lnTo>
                    <a:pt x="328488" y="628987"/>
                  </a:lnTo>
                  <a:lnTo>
                    <a:pt x="366509" y="653861"/>
                  </a:lnTo>
                  <a:lnTo>
                    <a:pt x="406049" y="676497"/>
                  </a:lnTo>
                  <a:lnTo>
                    <a:pt x="447017" y="696807"/>
                  </a:lnTo>
                  <a:lnTo>
                    <a:pt x="489326" y="714700"/>
                  </a:lnTo>
                  <a:lnTo>
                    <a:pt x="532884" y="730086"/>
                  </a:lnTo>
                  <a:lnTo>
                    <a:pt x="577602" y="742876"/>
                  </a:lnTo>
                  <a:lnTo>
                    <a:pt x="623391" y="752981"/>
                  </a:lnTo>
                  <a:lnTo>
                    <a:pt x="670159" y="760309"/>
                  </a:lnTo>
                  <a:lnTo>
                    <a:pt x="717819" y="764772"/>
                  </a:lnTo>
                  <a:lnTo>
                    <a:pt x="766279" y="766279"/>
                  </a:lnTo>
                  <a:lnTo>
                    <a:pt x="814738" y="764772"/>
                  </a:lnTo>
                  <a:lnTo>
                    <a:pt x="862397" y="760309"/>
                  </a:lnTo>
                  <a:lnTo>
                    <a:pt x="909164" y="752981"/>
                  </a:lnTo>
                  <a:lnTo>
                    <a:pt x="954952" y="742876"/>
                  </a:lnTo>
                  <a:lnTo>
                    <a:pt x="999669" y="730086"/>
                  </a:lnTo>
                  <a:lnTo>
                    <a:pt x="1043226" y="714700"/>
                  </a:lnTo>
                  <a:lnTo>
                    <a:pt x="1085534" y="696807"/>
                  </a:lnTo>
                  <a:lnTo>
                    <a:pt x="1126502" y="676497"/>
                  </a:lnTo>
                  <a:lnTo>
                    <a:pt x="1166041" y="653861"/>
                  </a:lnTo>
                  <a:lnTo>
                    <a:pt x="1204061" y="628987"/>
                  </a:lnTo>
                  <a:lnTo>
                    <a:pt x="1240472" y="601966"/>
                  </a:lnTo>
                  <a:lnTo>
                    <a:pt x="1275185" y="572887"/>
                  </a:lnTo>
                  <a:lnTo>
                    <a:pt x="1308109" y="541840"/>
                  </a:lnTo>
                  <a:lnTo>
                    <a:pt x="1339155" y="508915"/>
                  </a:lnTo>
                  <a:lnTo>
                    <a:pt x="1368234" y="474202"/>
                  </a:lnTo>
                  <a:lnTo>
                    <a:pt x="1395255" y="437791"/>
                  </a:lnTo>
                  <a:lnTo>
                    <a:pt x="1420128" y="399770"/>
                  </a:lnTo>
                  <a:lnTo>
                    <a:pt x="1442765" y="360230"/>
                  </a:lnTo>
                  <a:lnTo>
                    <a:pt x="1463074" y="319261"/>
                  </a:lnTo>
                  <a:lnTo>
                    <a:pt x="1480967" y="276953"/>
                  </a:lnTo>
                  <a:lnTo>
                    <a:pt x="1496353" y="233395"/>
                  </a:lnTo>
                  <a:lnTo>
                    <a:pt x="1509144" y="188677"/>
                  </a:lnTo>
                  <a:lnTo>
                    <a:pt x="1519248" y="142888"/>
                  </a:lnTo>
                  <a:lnTo>
                    <a:pt x="1526576" y="96120"/>
                  </a:lnTo>
                  <a:lnTo>
                    <a:pt x="1531039" y="48460"/>
                  </a:lnTo>
                  <a:lnTo>
                    <a:pt x="1532547" y="0"/>
                  </a:lnTo>
                  <a:close/>
                </a:path>
              </a:pathLst>
            </a:custGeom>
            <a:solidFill>
              <a:srgbClr val="C6172C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"/>
            <p:cNvSpPr/>
            <p:nvPr/>
          </p:nvSpPr>
          <p:spPr>
            <a:xfrm>
              <a:off x="10727419" y="11106373"/>
              <a:ext cx="766445" cy="766445"/>
            </a:xfrm>
            <a:custGeom>
              <a:rect b="b" l="l" r="r" t="t"/>
              <a:pathLst>
                <a:path extrusionOk="0" h="766445" w="766445">
                  <a:moveTo>
                    <a:pt x="0" y="0"/>
                  </a:moveTo>
                  <a:lnTo>
                    <a:pt x="0" y="766267"/>
                  </a:lnTo>
                  <a:lnTo>
                    <a:pt x="766267" y="766267"/>
                  </a:lnTo>
                  <a:lnTo>
                    <a:pt x="764759" y="717808"/>
                  </a:lnTo>
                  <a:lnTo>
                    <a:pt x="760296" y="670149"/>
                  </a:lnTo>
                  <a:lnTo>
                    <a:pt x="752968" y="623382"/>
                  </a:lnTo>
                  <a:lnTo>
                    <a:pt x="742864" y="577594"/>
                  </a:lnTo>
                  <a:lnTo>
                    <a:pt x="730074" y="532877"/>
                  </a:lnTo>
                  <a:lnTo>
                    <a:pt x="714687" y="489320"/>
                  </a:lnTo>
                  <a:lnTo>
                    <a:pt x="696794" y="447012"/>
                  </a:lnTo>
                  <a:lnTo>
                    <a:pt x="676485" y="406044"/>
                  </a:lnTo>
                  <a:lnTo>
                    <a:pt x="653848" y="366505"/>
                  </a:lnTo>
                  <a:lnTo>
                    <a:pt x="628975" y="328485"/>
                  </a:lnTo>
                  <a:lnTo>
                    <a:pt x="601954" y="292074"/>
                  </a:lnTo>
                  <a:lnTo>
                    <a:pt x="572875" y="257361"/>
                  </a:lnTo>
                  <a:lnTo>
                    <a:pt x="541829" y="224437"/>
                  </a:lnTo>
                  <a:lnTo>
                    <a:pt x="508905" y="193391"/>
                  </a:lnTo>
                  <a:lnTo>
                    <a:pt x="474192" y="164312"/>
                  </a:lnTo>
                  <a:lnTo>
                    <a:pt x="437781" y="137291"/>
                  </a:lnTo>
                  <a:lnTo>
                    <a:pt x="399761" y="112418"/>
                  </a:lnTo>
                  <a:lnTo>
                    <a:pt x="360222" y="89781"/>
                  </a:lnTo>
                  <a:lnTo>
                    <a:pt x="319254" y="69472"/>
                  </a:lnTo>
                  <a:lnTo>
                    <a:pt x="276946" y="51579"/>
                  </a:lnTo>
                  <a:lnTo>
                    <a:pt x="233389" y="36193"/>
                  </a:lnTo>
                  <a:lnTo>
                    <a:pt x="188672" y="23403"/>
                  </a:lnTo>
                  <a:lnTo>
                    <a:pt x="142884" y="13298"/>
                  </a:lnTo>
                  <a:lnTo>
                    <a:pt x="96117" y="5970"/>
                  </a:lnTo>
                  <a:lnTo>
                    <a:pt x="48459" y="15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"/>
            <p:cNvSpPr/>
            <p:nvPr/>
          </p:nvSpPr>
          <p:spPr>
            <a:xfrm>
              <a:off x="9961139" y="11106372"/>
              <a:ext cx="766445" cy="766445"/>
            </a:xfrm>
            <a:custGeom>
              <a:rect b="b" l="l" r="r" t="t"/>
              <a:pathLst>
                <a:path extrusionOk="0" h="766445" w="766445">
                  <a:moveTo>
                    <a:pt x="766279" y="0"/>
                  </a:moveTo>
                  <a:lnTo>
                    <a:pt x="717819" y="1507"/>
                  </a:lnTo>
                  <a:lnTo>
                    <a:pt x="670159" y="5970"/>
                  </a:lnTo>
                  <a:lnTo>
                    <a:pt x="623391" y="13298"/>
                  </a:lnTo>
                  <a:lnTo>
                    <a:pt x="577602" y="23403"/>
                  </a:lnTo>
                  <a:lnTo>
                    <a:pt x="532884" y="36193"/>
                  </a:lnTo>
                  <a:lnTo>
                    <a:pt x="489326" y="51579"/>
                  </a:lnTo>
                  <a:lnTo>
                    <a:pt x="447017" y="69472"/>
                  </a:lnTo>
                  <a:lnTo>
                    <a:pt x="406049" y="89781"/>
                  </a:lnTo>
                  <a:lnTo>
                    <a:pt x="366509" y="112418"/>
                  </a:lnTo>
                  <a:lnTo>
                    <a:pt x="328488" y="137291"/>
                  </a:lnTo>
                  <a:lnTo>
                    <a:pt x="292077" y="164312"/>
                  </a:lnTo>
                  <a:lnTo>
                    <a:pt x="257363" y="193391"/>
                  </a:lnTo>
                  <a:lnTo>
                    <a:pt x="224439" y="224437"/>
                  </a:lnTo>
                  <a:lnTo>
                    <a:pt x="193392" y="257361"/>
                  </a:lnTo>
                  <a:lnTo>
                    <a:pt x="164313" y="292074"/>
                  </a:lnTo>
                  <a:lnTo>
                    <a:pt x="137292" y="328485"/>
                  </a:lnTo>
                  <a:lnTo>
                    <a:pt x="112418" y="366505"/>
                  </a:lnTo>
                  <a:lnTo>
                    <a:pt x="89782" y="406044"/>
                  </a:lnTo>
                  <a:lnTo>
                    <a:pt x="69472" y="447012"/>
                  </a:lnTo>
                  <a:lnTo>
                    <a:pt x="51579" y="489320"/>
                  </a:lnTo>
                  <a:lnTo>
                    <a:pt x="36193" y="532877"/>
                  </a:lnTo>
                  <a:lnTo>
                    <a:pt x="23403" y="577594"/>
                  </a:lnTo>
                  <a:lnTo>
                    <a:pt x="13298" y="623382"/>
                  </a:lnTo>
                  <a:lnTo>
                    <a:pt x="5970" y="670149"/>
                  </a:lnTo>
                  <a:lnTo>
                    <a:pt x="1507" y="717808"/>
                  </a:lnTo>
                  <a:lnTo>
                    <a:pt x="0" y="766267"/>
                  </a:lnTo>
                  <a:lnTo>
                    <a:pt x="766279" y="766267"/>
                  </a:lnTo>
                  <a:lnTo>
                    <a:pt x="766279" y="0"/>
                  </a:lnTo>
                  <a:close/>
                </a:path>
              </a:pathLst>
            </a:custGeom>
            <a:solidFill>
              <a:srgbClr val="00539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1"/>
            <p:cNvSpPr/>
            <p:nvPr/>
          </p:nvSpPr>
          <p:spPr>
            <a:xfrm>
              <a:off x="10181724" y="11360956"/>
              <a:ext cx="422909" cy="402590"/>
            </a:xfrm>
            <a:custGeom>
              <a:rect b="b" l="l" r="r" t="t"/>
              <a:pathLst>
                <a:path extrusionOk="0" h="402590" w="422909">
                  <a:moveTo>
                    <a:pt x="211340" y="0"/>
                  </a:moveTo>
                  <a:lnTo>
                    <a:pt x="146037" y="132321"/>
                  </a:lnTo>
                  <a:lnTo>
                    <a:pt x="0" y="153543"/>
                  </a:lnTo>
                  <a:lnTo>
                    <a:pt x="105676" y="256540"/>
                  </a:lnTo>
                  <a:lnTo>
                    <a:pt x="80733" y="401980"/>
                  </a:lnTo>
                  <a:lnTo>
                    <a:pt x="211340" y="333311"/>
                  </a:lnTo>
                  <a:lnTo>
                    <a:pt x="330177" y="333311"/>
                  </a:lnTo>
                  <a:lnTo>
                    <a:pt x="317004" y="256540"/>
                  </a:lnTo>
                  <a:lnTo>
                    <a:pt x="422681" y="153543"/>
                  </a:lnTo>
                  <a:lnTo>
                    <a:pt x="276656" y="132321"/>
                  </a:lnTo>
                  <a:lnTo>
                    <a:pt x="211340" y="0"/>
                  </a:lnTo>
                  <a:close/>
                </a:path>
                <a:path extrusionOk="0" h="402590" w="422909">
                  <a:moveTo>
                    <a:pt x="330177" y="333311"/>
                  </a:moveTo>
                  <a:lnTo>
                    <a:pt x="211340" y="333311"/>
                  </a:lnTo>
                  <a:lnTo>
                    <a:pt x="341960" y="401980"/>
                  </a:lnTo>
                  <a:lnTo>
                    <a:pt x="330177" y="33331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1"/>
            <p:cNvSpPr/>
            <p:nvPr/>
          </p:nvSpPr>
          <p:spPr>
            <a:xfrm>
              <a:off x="9569603" y="11593652"/>
              <a:ext cx="331470" cy="194310"/>
            </a:xfrm>
            <a:custGeom>
              <a:rect b="b" l="l" r="r" t="t"/>
              <a:pathLst>
                <a:path extrusionOk="0" h="194309" w="331470">
                  <a:moveTo>
                    <a:pt x="86981" y="0"/>
                  </a:moveTo>
                  <a:lnTo>
                    <a:pt x="42925" y="10653"/>
                  </a:lnTo>
                  <a:lnTo>
                    <a:pt x="17170" y="46386"/>
                  </a:lnTo>
                  <a:lnTo>
                    <a:pt x="0" y="138478"/>
                  </a:lnTo>
                  <a:lnTo>
                    <a:pt x="322592" y="194028"/>
                  </a:lnTo>
                  <a:lnTo>
                    <a:pt x="331279" y="143368"/>
                  </a:lnTo>
                  <a:lnTo>
                    <a:pt x="199961" y="120749"/>
                  </a:lnTo>
                  <a:lnTo>
                    <a:pt x="201316" y="112837"/>
                  </a:lnTo>
                  <a:lnTo>
                    <a:pt x="153860" y="112837"/>
                  </a:lnTo>
                  <a:lnTo>
                    <a:pt x="54851" y="95717"/>
                  </a:lnTo>
                  <a:lnTo>
                    <a:pt x="58953" y="71778"/>
                  </a:lnTo>
                  <a:lnTo>
                    <a:pt x="60350" y="63485"/>
                  </a:lnTo>
                  <a:lnTo>
                    <a:pt x="63753" y="57681"/>
                  </a:lnTo>
                  <a:lnTo>
                    <a:pt x="74371" y="50937"/>
                  </a:lnTo>
                  <a:lnTo>
                    <a:pt x="82588" y="50239"/>
                  </a:lnTo>
                  <a:lnTo>
                    <a:pt x="201037" y="50239"/>
                  </a:lnTo>
                  <a:lnTo>
                    <a:pt x="200613" y="48776"/>
                  </a:lnTo>
                  <a:lnTo>
                    <a:pt x="170999" y="18115"/>
                  </a:lnTo>
                  <a:lnTo>
                    <a:pt x="105587" y="1979"/>
                  </a:lnTo>
                  <a:lnTo>
                    <a:pt x="86981" y="0"/>
                  </a:lnTo>
                  <a:close/>
                </a:path>
                <a:path extrusionOk="0" h="194309" w="331470">
                  <a:moveTo>
                    <a:pt x="201037" y="50239"/>
                  </a:moveTo>
                  <a:lnTo>
                    <a:pt x="82588" y="50239"/>
                  </a:lnTo>
                  <a:lnTo>
                    <a:pt x="142938" y="60614"/>
                  </a:lnTo>
                  <a:lnTo>
                    <a:pt x="150444" y="64031"/>
                  </a:lnTo>
                  <a:lnTo>
                    <a:pt x="158203" y="73949"/>
                  </a:lnTo>
                  <a:lnTo>
                    <a:pt x="159435" y="80541"/>
                  </a:lnTo>
                  <a:lnTo>
                    <a:pt x="158038" y="88821"/>
                  </a:lnTo>
                  <a:lnTo>
                    <a:pt x="153860" y="112837"/>
                  </a:lnTo>
                  <a:lnTo>
                    <a:pt x="201316" y="112837"/>
                  </a:lnTo>
                  <a:lnTo>
                    <a:pt x="204063" y="96797"/>
                  </a:lnTo>
                  <a:lnTo>
                    <a:pt x="205850" y="78874"/>
                  </a:lnTo>
                  <a:lnTo>
                    <a:pt x="204698" y="62865"/>
                  </a:lnTo>
                  <a:lnTo>
                    <a:pt x="201037" y="5023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"/>
            <p:cNvSpPr/>
            <p:nvPr/>
          </p:nvSpPr>
          <p:spPr>
            <a:xfrm>
              <a:off x="9618014" y="11381619"/>
              <a:ext cx="363220" cy="242570"/>
            </a:xfrm>
            <a:custGeom>
              <a:rect b="b" l="l" r="r" t="t"/>
              <a:pathLst>
                <a:path extrusionOk="0" h="242570" w="363220">
                  <a:moveTo>
                    <a:pt x="93260" y="0"/>
                  </a:moveTo>
                  <a:lnTo>
                    <a:pt x="55061" y="10876"/>
                  </a:lnTo>
                  <a:lnTo>
                    <a:pt x="27965" y="51320"/>
                  </a:lnTo>
                  <a:lnTo>
                    <a:pt x="0" y="122199"/>
                  </a:lnTo>
                  <a:lnTo>
                    <a:pt x="304469" y="242290"/>
                  </a:lnTo>
                  <a:lnTo>
                    <a:pt x="323380" y="194411"/>
                  </a:lnTo>
                  <a:lnTo>
                    <a:pt x="192836" y="142976"/>
                  </a:lnTo>
                  <a:lnTo>
                    <a:pt x="199339" y="126466"/>
                  </a:lnTo>
                  <a:lnTo>
                    <a:pt x="199670" y="125768"/>
                  </a:lnTo>
                  <a:lnTo>
                    <a:pt x="149377" y="125768"/>
                  </a:lnTo>
                  <a:lnTo>
                    <a:pt x="62369" y="91528"/>
                  </a:lnTo>
                  <a:lnTo>
                    <a:pt x="70967" y="69761"/>
                  </a:lnTo>
                  <a:lnTo>
                    <a:pt x="74231" y="61315"/>
                  </a:lnTo>
                  <a:lnTo>
                    <a:pt x="79184" y="56121"/>
                  </a:lnTo>
                  <a:lnTo>
                    <a:pt x="85610" y="54178"/>
                  </a:lnTo>
                  <a:lnTo>
                    <a:pt x="90916" y="53278"/>
                  </a:lnTo>
                  <a:lnTo>
                    <a:pt x="189189" y="53278"/>
                  </a:lnTo>
                  <a:lnTo>
                    <a:pt x="180263" y="38487"/>
                  </a:lnTo>
                  <a:lnTo>
                    <a:pt x="165405" y="25825"/>
                  </a:lnTo>
                  <a:lnTo>
                    <a:pt x="144652" y="15367"/>
                  </a:lnTo>
                  <a:lnTo>
                    <a:pt x="125971" y="8013"/>
                  </a:lnTo>
                  <a:lnTo>
                    <a:pt x="108879" y="2489"/>
                  </a:lnTo>
                  <a:lnTo>
                    <a:pt x="93260" y="0"/>
                  </a:lnTo>
                  <a:close/>
                </a:path>
                <a:path extrusionOk="0" h="242570" w="363220">
                  <a:moveTo>
                    <a:pt x="358472" y="105396"/>
                  </a:moveTo>
                  <a:lnTo>
                    <a:pt x="222929" y="105396"/>
                  </a:lnTo>
                  <a:lnTo>
                    <a:pt x="230238" y="105867"/>
                  </a:lnTo>
                  <a:lnTo>
                    <a:pt x="238794" y="107804"/>
                  </a:lnTo>
                  <a:lnTo>
                    <a:pt x="248615" y="111201"/>
                  </a:lnTo>
                  <a:lnTo>
                    <a:pt x="315633" y="137629"/>
                  </a:lnTo>
                  <a:lnTo>
                    <a:pt x="323532" y="140411"/>
                  </a:lnTo>
                  <a:lnTo>
                    <a:pt x="328104" y="141490"/>
                  </a:lnTo>
                  <a:lnTo>
                    <a:pt x="332676" y="142659"/>
                  </a:lnTo>
                  <a:lnTo>
                    <a:pt x="337781" y="143357"/>
                  </a:lnTo>
                  <a:lnTo>
                    <a:pt x="343433" y="143510"/>
                  </a:lnTo>
                  <a:lnTo>
                    <a:pt x="358472" y="105396"/>
                  </a:lnTo>
                  <a:close/>
                </a:path>
                <a:path extrusionOk="0" h="242570" w="363220">
                  <a:moveTo>
                    <a:pt x="189189" y="53278"/>
                  </a:moveTo>
                  <a:lnTo>
                    <a:pt x="90916" y="53278"/>
                  </a:lnTo>
                  <a:lnTo>
                    <a:pt x="97061" y="53581"/>
                  </a:lnTo>
                  <a:lnTo>
                    <a:pt x="104046" y="55074"/>
                  </a:lnTo>
                  <a:lnTo>
                    <a:pt x="143248" y="70598"/>
                  </a:lnTo>
                  <a:lnTo>
                    <a:pt x="159323" y="95100"/>
                  </a:lnTo>
                  <a:lnTo>
                    <a:pt x="158403" y="101486"/>
                  </a:lnTo>
                  <a:lnTo>
                    <a:pt x="156197" y="108419"/>
                  </a:lnTo>
                  <a:lnTo>
                    <a:pt x="149377" y="125768"/>
                  </a:lnTo>
                  <a:lnTo>
                    <a:pt x="199670" y="125768"/>
                  </a:lnTo>
                  <a:lnTo>
                    <a:pt x="222929" y="105396"/>
                  </a:lnTo>
                  <a:lnTo>
                    <a:pt x="358472" y="105396"/>
                  </a:lnTo>
                  <a:lnTo>
                    <a:pt x="362540" y="95084"/>
                  </a:lnTo>
                  <a:lnTo>
                    <a:pt x="356463" y="95084"/>
                  </a:lnTo>
                  <a:lnTo>
                    <a:pt x="350646" y="94462"/>
                  </a:lnTo>
                  <a:lnTo>
                    <a:pt x="339420" y="91363"/>
                  </a:lnTo>
                  <a:lnTo>
                    <a:pt x="332282" y="88887"/>
                  </a:lnTo>
                  <a:lnTo>
                    <a:pt x="286143" y="70675"/>
                  </a:lnTo>
                  <a:lnTo>
                    <a:pt x="193217" y="70675"/>
                  </a:lnTo>
                  <a:lnTo>
                    <a:pt x="192290" y="70370"/>
                  </a:lnTo>
                  <a:lnTo>
                    <a:pt x="189269" y="53581"/>
                  </a:lnTo>
                  <a:lnTo>
                    <a:pt x="189189" y="53278"/>
                  </a:lnTo>
                  <a:close/>
                </a:path>
                <a:path extrusionOk="0" h="242570" w="363220">
                  <a:moveTo>
                    <a:pt x="362661" y="94780"/>
                  </a:moveTo>
                  <a:lnTo>
                    <a:pt x="356463" y="95084"/>
                  </a:lnTo>
                  <a:lnTo>
                    <a:pt x="362540" y="95084"/>
                  </a:lnTo>
                  <a:lnTo>
                    <a:pt x="362661" y="94780"/>
                  </a:lnTo>
                  <a:close/>
                </a:path>
                <a:path extrusionOk="0" h="242570" w="363220">
                  <a:moveTo>
                    <a:pt x="224205" y="54571"/>
                  </a:moveTo>
                  <a:lnTo>
                    <a:pt x="215172" y="55882"/>
                  </a:lnTo>
                  <a:lnTo>
                    <a:pt x="207002" y="58999"/>
                  </a:lnTo>
                  <a:lnTo>
                    <a:pt x="199686" y="63928"/>
                  </a:lnTo>
                  <a:lnTo>
                    <a:pt x="193217" y="70675"/>
                  </a:lnTo>
                  <a:lnTo>
                    <a:pt x="286143" y="70675"/>
                  </a:lnTo>
                  <a:lnTo>
                    <a:pt x="245141" y="56605"/>
                  </a:lnTo>
                  <a:lnTo>
                    <a:pt x="224205" y="5457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"/>
            <p:cNvSpPr/>
            <p:nvPr/>
          </p:nvSpPr>
          <p:spPr>
            <a:xfrm>
              <a:off x="9734448" y="11184637"/>
              <a:ext cx="313055" cy="259715"/>
            </a:xfrm>
            <a:custGeom>
              <a:rect b="b" l="l" r="r" t="t"/>
              <a:pathLst>
                <a:path extrusionOk="0" h="259715" w="313054">
                  <a:moveTo>
                    <a:pt x="79967" y="0"/>
                  </a:moveTo>
                  <a:lnTo>
                    <a:pt x="38287" y="12595"/>
                  </a:lnTo>
                  <a:lnTo>
                    <a:pt x="6849" y="53271"/>
                  </a:lnTo>
                  <a:lnTo>
                    <a:pt x="0" y="83426"/>
                  </a:lnTo>
                  <a:lnTo>
                    <a:pt x="1802" y="97918"/>
                  </a:lnTo>
                  <a:lnTo>
                    <a:pt x="26799" y="136855"/>
                  </a:lnTo>
                  <a:lnTo>
                    <a:pt x="185634" y="242177"/>
                  </a:lnTo>
                  <a:lnTo>
                    <a:pt x="232776" y="259490"/>
                  </a:lnTo>
                  <a:lnTo>
                    <a:pt x="247534" y="258611"/>
                  </a:lnTo>
                  <a:lnTo>
                    <a:pt x="286375" y="236040"/>
                  </a:lnTo>
                  <a:lnTo>
                    <a:pt x="304600" y="208552"/>
                  </a:lnTo>
                  <a:lnTo>
                    <a:pt x="240430" y="208552"/>
                  </a:lnTo>
                  <a:lnTo>
                    <a:pt x="229257" y="207219"/>
                  </a:lnTo>
                  <a:lnTo>
                    <a:pt x="67029" y="103188"/>
                  </a:lnTo>
                  <a:lnTo>
                    <a:pt x="49923" y="74087"/>
                  </a:lnTo>
                  <a:lnTo>
                    <a:pt x="54634" y="63221"/>
                  </a:lnTo>
                  <a:lnTo>
                    <a:pt x="62685" y="54560"/>
                  </a:lnTo>
                  <a:lnTo>
                    <a:pt x="72301" y="50901"/>
                  </a:lnTo>
                  <a:lnTo>
                    <a:pt x="178461" y="50901"/>
                  </a:lnTo>
                  <a:lnTo>
                    <a:pt x="127062" y="17286"/>
                  </a:lnTo>
                  <a:lnTo>
                    <a:pt x="110874" y="8201"/>
                  </a:lnTo>
                  <a:lnTo>
                    <a:pt x="95175" y="2444"/>
                  </a:lnTo>
                  <a:lnTo>
                    <a:pt x="79967" y="0"/>
                  </a:lnTo>
                  <a:close/>
                </a:path>
                <a:path extrusionOk="0" h="259715" w="313054">
                  <a:moveTo>
                    <a:pt x="178461" y="50901"/>
                  </a:moveTo>
                  <a:lnTo>
                    <a:pt x="72301" y="50901"/>
                  </a:lnTo>
                  <a:lnTo>
                    <a:pt x="83482" y="52240"/>
                  </a:lnTo>
                  <a:lnTo>
                    <a:pt x="96226" y="58573"/>
                  </a:lnTo>
                  <a:lnTo>
                    <a:pt x="245680" y="156338"/>
                  </a:lnTo>
                  <a:lnTo>
                    <a:pt x="256603" y="165454"/>
                  </a:lnTo>
                  <a:lnTo>
                    <a:pt x="262312" y="175132"/>
                  </a:lnTo>
                  <a:lnTo>
                    <a:pt x="262823" y="185390"/>
                  </a:lnTo>
                  <a:lnTo>
                    <a:pt x="258151" y="196241"/>
                  </a:lnTo>
                  <a:lnTo>
                    <a:pt x="250063" y="204892"/>
                  </a:lnTo>
                  <a:lnTo>
                    <a:pt x="240430" y="208552"/>
                  </a:lnTo>
                  <a:lnTo>
                    <a:pt x="304600" y="208552"/>
                  </a:lnTo>
                  <a:lnTo>
                    <a:pt x="305885" y="206218"/>
                  </a:lnTo>
                  <a:lnTo>
                    <a:pt x="311047" y="190950"/>
                  </a:lnTo>
                  <a:lnTo>
                    <a:pt x="312751" y="176061"/>
                  </a:lnTo>
                  <a:lnTo>
                    <a:pt x="310996" y="161532"/>
                  </a:lnTo>
                  <a:lnTo>
                    <a:pt x="305879" y="147686"/>
                  </a:lnTo>
                  <a:lnTo>
                    <a:pt x="297521" y="134735"/>
                  </a:lnTo>
                  <a:lnTo>
                    <a:pt x="285925" y="122670"/>
                  </a:lnTo>
                  <a:lnTo>
                    <a:pt x="271093" y="111481"/>
                  </a:lnTo>
                  <a:lnTo>
                    <a:pt x="178461" y="509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"/>
            <p:cNvSpPr/>
            <p:nvPr/>
          </p:nvSpPr>
          <p:spPr>
            <a:xfrm>
              <a:off x="9851683" y="11010173"/>
              <a:ext cx="313690" cy="313690"/>
            </a:xfrm>
            <a:custGeom>
              <a:rect b="b" l="l" r="r" t="t"/>
              <a:pathLst>
                <a:path extrusionOk="0" h="313690" w="313690">
                  <a:moveTo>
                    <a:pt x="110782" y="0"/>
                  </a:moveTo>
                  <a:lnTo>
                    <a:pt x="69216" y="14319"/>
                  </a:lnTo>
                  <a:lnTo>
                    <a:pt x="0" y="81648"/>
                  </a:lnTo>
                  <a:lnTo>
                    <a:pt x="231482" y="313143"/>
                  </a:lnTo>
                  <a:lnTo>
                    <a:pt x="287032" y="257594"/>
                  </a:lnTo>
                  <a:lnTo>
                    <a:pt x="298813" y="243986"/>
                  </a:lnTo>
                  <a:lnTo>
                    <a:pt x="298970" y="243725"/>
                  </a:lnTo>
                  <a:lnTo>
                    <a:pt x="234734" y="243725"/>
                  </a:lnTo>
                  <a:lnTo>
                    <a:pt x="69481" y="78397"/>
                  </a:lnTo>
                  <a:lnTo>
                    <a:pt x="93967" y="53924"/>
                  </a:lnTo>
                  <a:lnTo>
                    <a:pt x="100241" y="51130"/>
                  </a:lnTo>
                  <a:lnTo>
                    <a:pt x="189012" y="51130"/>
                  </a:lnTo>
                  <a:lnTo>
                    <a:pt x="167030" y="29133"/>
                  </a:lnTo>
                  <a:lnTo>
                    <a:pt x="152964" y="16766"/>
                  </a:lnTo>
                  <a:lnTo>
                    <a:pt x="138901" y="7794"/>
                  </a:lnTo>
                  <a:lnTo>
                    <a:pt x="124841" y="2209"/>
                  </a:lnTo>
                  <a:lnTo>
                    <a:pt x="110782" y="0"/>
                  </a:lnTo>
                  <a:close/>
                </a:path>
                <a:path extrusionOk="0" h="313690" w="313690">
                  <a:moveTo>
                    <a:pt x="189012" y="51130"/>
                  </a:moveTo>
                  <a:lnTo>
                    <a:pt x="100241" y="51130"/>
                  </a:lnTo>
                  <a:lnTo>
                    <a:pt x="113728" y="51752"/>
                  </a:lnTo>
                  <a:lnTo>
                    <a:pt x="121081" y="55930"/>
                  </a:lnTo>
                  <a:lnTo>
                    <a:pt x="257276" y="192138"/>
                  </a:lnTo>
                  <a:lnTo>
                    <a:pt x="261391" y="199491"/>
                  </a:lnTo>
                  <a:lnTo>
                    <a:pt x="261696" y="206146"/>
                  </a:lnTo>
                  <a:lnTo>
                    <a:pt x="262077" y="212890"/>
                  </a:lnTo>
                  <a:lnTo>
                    <a:pt x="259219" y="219240"/>
                  </a:lnTo>
                  <a:lnTo>
                    <a:pt x="234734" y="243725"/>
                  </a:lnTo>
                  <a:lnTo>
                    <a:pt x="298970" y="243725"/>
                  </a:lnTo>
                  <a:lnTo>
                    <a:pt x="307089" y="230238"/>
                  </a:lnTo>
                  <a:lnTo>
                    <a:pt x="311864" y="216356"/>
                  </a:lnTo>
                  <a:lnTo>
                    <a:pt x="313143" y="202349"/>
                  </a:lnTo>
                  <a:lnTo>
                    <a:pt x="310927" y="188334"/>
                  </a:lnTo>
                  <a:lnTo>
                    <a:pt x="305339" y="174297"/>
                  </a:lnTo>
                  <a:lnTo>
                    <a:pt x="296370" y="160247"/>
                  </a:lnTo>
                  <a:lnTo>
                    <a:pt x="284010" y="146189"/>
                  </a:lnTo>
                  <a:lnTo>
                    <a:pt x="189012" y="5113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"/>
            <p:cNvSpPr/>
            <p:nvPr/>
          </p:nvSpPr>
          <p:spPr>
            <a:xfrm>
              <a:off x="10027537" y="10844847"/>
              <a:ext cx="283210" cy="335280"/>
            </a:xfrm>
            <a:custGeom>
              <a:rect b="b" l="l" r="r" t="t"/>
              <a:pathLst>
                <a:path extrusionOk="0" h="335279" w="283209">
                  <a:moveTo>
                    <a:pt x="43002" y="55778"/>
                  </a:moveTo>
                  <a:lnTo>
                    <a:pt x="0" y="83972"/>
                  </a:lnTo>
                  <a:lnTo>
                    <a:pt x="136575" y="292912"/>
                  </a:lnTo>
                  <a:lnTo>
                    <a:pt x="172819" y="328111"/>
                  </a:lnTo>
                  <a:lnTo>
                    <a:pt x="200697" y="335103"/>
                  </a:lnTo>
                  <a:lnTo>
                    <a:pt x="215338" y="333471"/>
                  </a:lnTo>
                  <a:lnTo>
                    <a:pt x="259840" y="309144"/>
                  </a:lnTo>
                  <a:lnTo>
                    <a:pt x="276947" y="286258"/>
                  </a:lnTo>
                  <a:lnTo>
                    <a:pt x="207238" y="286258"/>
                  </a:lnTo>
                  <a:lnTo>
                    <a:pt x="194144" y="282841"/>
                  </a:lnTo>
                  <a:lnTo>
                    <a:pt x="187871" y="277355"/>
                  </a:lnTo>
                  <a:lnTo>
                    <a:pt x="181749" y="267906"/>
                  </a:lnTo>
                  <a:lnTo>
                    <a:pt x="43002" y="55778"/>
                  </a:lnTo>
                  <a:close/>
                </a:path>
                <a:path extrusionOk="0" h="335279" w="283209">
                  <a:moveTo>
                    <a:pt x="128371" y="0"/>
                  </a:moveTo>
                  <a:lnTo>
                    <a:pt x="86842" y="27114"/>
                  </a:lnTo>
                  <a:lnTo>
                    <a:pt x="225526" y="239242"/>
                  </a:lnTo>
                  <a:lnTo>
                    <a:pt x="229480" y="246055"/>
                  </a:lnTo>
                  <a:lnTo>
                    <a:pt x="232062" y="252329"/>
                  </a:lnTo>
                  <a:lnTo>
                    <a:pt x="233293" y="258080"/>
                  </a:lnTo>
                  <a:lnTo>
                    <a:pt x="233197" y="263321"/>
                  </a:lnTo>
                  <a:lnTo>
                    <a:pt x="232117" y="269989"/>
                  </a:lnTo>
                  <a:lnTo>
                    <a:pt x="228079" y="275564"/>
                  </a:lnTo>
                  <a:lnTo>
                    <a:pt x="213982" y="284797"/>
                  </a:lnTo>
                  <a:lnTo>
                    <a:pt x="207238" y="286258"/>
                  </a:lnTo>
                  <a:lnTo>
                    <a:pt x="276947" y="286258"/>
                  </a:lnTo>
                  <a:lnTo>
                    <a:pt x="277887" y="284627"/>
                  </a:lnTo>
                  <a:lnTo>
                    <a:pt x="281927" y="270840"/>
                  </a:lnTo>
                  <a:lnTo>
                    <a:pt x="282662" y="256254"/>
                  </a:lnTo>
                  <a:lnTo>
                    <a:pt x="280092" y="241090"/>
                  </a:lnTo>
                  <a:lnTo>
                    <a:pt x="274197" y="225345"/>
                  </a:lnTo>
                  <a:lnTo>
                    <a:pt x="264960" y="209016"/>
                  </a:lnTo>
                  <a:lnTo>
                    <a:pt x="12837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"/>
            <p:cNvSpPr/>
            <p:nvPr/>
          </p:nvSpPr>
          <p:spPr>
            <a:xfrm>
              <a:off x="10249247" y="10767686"/>
              <a:ext cx="222250" cy="327660"/>
            </a:xfrm>
            <a:custGeom>
              <a:rect b="b" l="l" r="r" t="t"/>
              <a:pathLst>
                <a:path extrusionOk="0" h="327659" w="222250">
                  <a:moveTo>
                    <a:pt x="80924" y="0"/>
                  </a:moveTo>
                  <a:lnTo>
                    <a:pt x="33068" y="14780"/>
                  </a:lnTo>
                  <a:lnTo>
                    <a:pt x="4132" y="47488"/>
                  </a:lnTo>
                  <a:lnTo>
                    <a:pt x="0" y="76461"/>
                  </a:lnTo>
                  <a:lnTo>
                    <a:pt x="2508" y="92610"/>
                  </a:lnTo>
                  <a:lnTo>
                    <a:pt x="73080" y="273243"/>
                  </a:lnTo>
                  <a:lnTo>
                    <a:pt x="100876" y="313579"/>
                  </a:lnTo>
                  <a:lnTo>
                    <a:pt x="140989" y="327082"/>
                  </a:lnTo>
                  <a:lnTo>
                    <a:pt x="156554" y="325138"/>
                  </a:lnTo>
                  <a:lnTo>
                    <a:pt x="201498" y="303002"/>
                  </a:lnTo>
                  <a:lnTo>
                    <a:pt x="218110" y="278376"/>
                  </a:lnTo>
                  <a:lnTo>
                    <a:pt x="146058" y="278376"/>
                  </a:lnTo>
                  <a:lnTo>
                    <a:pt x="136520" y="276136"/>
                  </a:lnTo>
                  <a:lnTo>
                    <a:pt x="128596" y="269233"/>
                  </a:lnTo>
                  <a:lnTo>
                    <a:pt x="122280" y="257673"/>
                  </a:lnTo>
                  <a:lnTo>
                    <a:pt x="54627" y="87772"/>
                  </a:lnTo>
                  <a:lnTo>
                    <a:pt x="51236" y="74829"/>
                  </a:lnTo>
                  <a:lnTo>
                    <a:pt x="52216" y="64230"/>
                  </a:lnTo>
                  <a:lnTo>
                    <a:pt x="57579" y="55968"/>
                  </a:lnTo>
                  <a:lnTo>
                    <a:pt x="67340" y="50041"/>
                  </a:lnTo>
                  <a:lnTo>
                    <a:pt x="78464" y="47646"/>
                  </a:lnTo>
                  <a:lnTo>
                    <a:pt x="145875" y="47646"/>
                  </a:lnTo>
                  <a:lnTo>
                    <a:pt x="141023" y="37496"/>
                  </a:lnTo>
                  <a:lnTo>
                    <a:pt x="131757" y="24045"/>
                  </a:lnTo>
                  <a:lnTo>
                    <a:pt x="121039" y="13503"/>
                  </a:lnTo>
                  <a:lnTo>
                    <a:pt x="108869" y="5883"/>
                  </a:lnTo>
                  <a:lnTo>
                    <a:pt x="95428" y="1309"/>
                  </a:lnTo>
                  <a:lnTo>
                    <a:pt x="80924" y="0"/>
                  </a:lnTo>
                  <a:close/>
                </a:path>
                <a:path extrusionOk="0" h="327659" w="222250">
                  <a:moveTo>
                    <a:pt x="196727" y="174234"/>
                  </a:moveTo>
                  <a:lnTo>
                    <a:pt x="151553" y="192204"/>
                  </a:lnTo>
                  <a:lnTo>
                    <a:pt x="170070" y="238686"/>
                  </a:lnTo>
                  <a:lnTo>
                    <a:pt x="173396" y="251429"/>
                  </a:lnTo>
                  <a:lnTo>
                    <a:pt x="172354" y="261885"/>
                  </a:lnTo>
                  <a:lnTo>
                    <a:pt x="166957" y="270056"/>
                  </a:lnTo>
                  <a:lnTo>
                    <a:pt x="157218" y="275948"/>
                  </a:lnTo>
                  <a:lnTo>
                    <a:pt x="146058" y="278376"/>
                  </a:lnTo>
                  <a:lnTo>
                    <a:pt x="218110" y="278376"/>
                  </a:lnTo>
                  <a:lnTo>
                    <a:pt x="221380" y="265665"/>
                  </a:lnTo>
                  <a:lnTo>
                    <a:pt x="221918" y="250618"/>
                  </a:lnTo>
                  <a:lnTo>
                    <a:pt x="219407" y="234466"/>
                  </a:lnTo>
                  <a:lnTo>
                    <a:pt x="213847" y="217223"/>
                  </a:lnTo>
                  <a:lnTo>
                    <a:pt x="196727" y="174234"/>
                  </a:lnTo>
                  <a:close/>
                </a:path>
                <a:path extrusionOk="0" h="327659" w="222250">
                  <a:moveTo>
                    <a:pt x="145875" y="47646"/>
                  </a:moveTo>
                  <a:lnTo>
                    <a:pt x="78464" y="47646"/>
                  </a:lnTo>
                  <a:lnTo>
                    <a:pt x="88023" y="49980"/>
                  </a:lnTo>
                  <a:lnTo>
                    <a:pt x="96013" y="57034"/>
                  </a:lnTo>
                  <a:lnTo>
                    <a:pt x="102430" y="68799"/>
                  </a:lnTo>
                  <a:lnTo>
                    <a:pt x="116463" y="103965"/>
                  </a:lnTo>
                  <a:lnTo>
                    <a:pt x="161624" y="85982"/>
                  </a:lnTo>
                  <a:lnTo>
                    <a:pt x="148836" y="53838"/>
                  </a:lnTo>
                  <a:lnTo>
                    <a:pt x="145875" y="4764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1"/>
            <p:cNvSpPr/>
            <p:nvPr/>
          </p:nvSpPr>
          <p:spPr>
            <a:xfrm>
              <a:off x="10433183" y="10703153"/>
              <a:ext cx="165100" cy="341630"/>
            </a:xfrm>
            <a:custGeom>
              <a:rect b="b" l="l" r="r" t="t"/>
              <a:pathLst>
                <a:path extrusionOk="0" h="341629" w="165100">
                  <a:moveTo>
                    <a:pt x="113805" y="65379"/>
                  </a:moveTo>
                  <a:lnTo>
                    <a:pt x="61518" y="65379"/>
                  </a:lnTo>
                  <a:lnTo>
                    <a:pt x="113423" y="341109"/>
                  </a:lnTo>
                  <a:lnTo>
                    <a:pt x="163931" y="331571"/>
                  </a:lnTo>
                  <a:lnTo>
                    <a:pt x="113805" y="65379"/>
                  </a:lnTo>
                  <a:close/>
                </a:path>
                <a:path extrusionOk="0" h="341629" w="165100">
                  <a:moveTo>
                    <a:pt x="156260" y="0"/>
                  </a:moveTo>
                  <a:lnTo>
                    <a:pt x="0" y="29438"/>
                  </a:lnTo>
                  <a:lnTo>
                    <a:pt x="8674" y="75374"/>
                  </a:lnTo>
                  <a:lnTo>
                    <a:pt x="61518" y="65379"/>
                  </a:lnTo>
                  <a:lnTo>
                    <a:pt x="113805" y="65379"/>
                  </a:lnTo>
                  <a:lnTo>
                    <a:pt x="112026" y="55930"/>
                  </a:lnTo>
                  <a:lnTo>
                    <a:pt x="164947" y="45935"/>
                  </a:lnTo>
                  <a:lnTo>
                    <a:pt x="1562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"/>
            <p:cNvSpPr/>
            <p:nvPr/>
          </p:nvSpPr>
          <p:spPr>
            <a:xfrm>
              <a:off x="10653280" y="10693242"/>
              <a:ext cx="159385" cy="337185"/>
            </a:xfrm>
            <a:custGeom>
              <a:rect b="b" l="l" r="r" t="t"/>
              <a:pathLst>
                <a:path extrusionOk="0" h="337184" w="159384">
                  <a:moveTo>
                    <a:pt x="82194" y="0"/>
                  </a:moveTo>
                  <a:lnTo>
                    <a:pt x="35181" y="11312"/>
                  </a:lnTo>
                  <a:lnTo>
                    <a:pt x="8356" y="46270"/>
                  </a:lnTo>
                  <a:lnTo>
                    <a:pt x="0" y="253022"/>
                  </a:lnTo>
                  <a:lnTo>
                    <a:pt x="933" y="271566"/>
                  </a:lnTo>
                  <a:lnTo>
                    <a:pt x="19062" y="314134"/>
                  </a:lnTo>
                  <a:lnTo>
                    <a:pt x="58890" y="334983"/>
                  </a:lnTo>
                  <a:lnTo>
                    <a:pt x="76695" y="336613"/>
                  </a:lnTo>
                  <a:lnTo>
                    <a:pt x="94550" y="335546"/>
                  </a:lnTo>
                  <a:lnTo>
                    <a:pt x="135039" y="315988"/>
                  </a:lnTo>
                  <a:lnTo>
                    <a:pt x="150664" y="289813"/>
                  </a:lnTo>
                  <a:lnTo>
                    <a:pt x="77469" y="289813"/>
                  </a:lnTo>
                  <a:lnTo>
                    <a:pt x="65851" y="287633"/>
                  </a:lnTo>
                  <a:lnTo>
                    <a:pt x="57619" y="281455"/>
                  </a:lnTo>
                  <a:lnTo>
                    <a:pt x="52788" y="271284"/>
                  </a:lnTo>
                  <a:lnTo>
                    <a:pt x="51464" y="258051"/>
                  </a:lnTo>
                  <a:lnTo>
                    <a:pt x="51437" y="253022"/>
                  </a:lnTo>
                  <a:lnTo>
                    <a:pt x="54228" y="78549"/>
                  </a:lnTo>
                  <a:lnTo>
                    <a:pt x="56139" y="64487"/>
                  </a:lnTo>
                  <a:lnTo>
                    <a:pt x="61294" y="54494"/>
                  </a:lnTo>
                  <a:lnTo>
                    <a:pt x="69714" y="48565"/>
                  </a:lnTo>
                  <a:lnTo>
                    <a:pt x="81419" y="46697"/>
                  </a:lnTo>
                  <a:lnTo>
                    <a:pt x="153636" y="46697"/>
                  </a:lnTo>
                  <a:lnTo>
                    <a:pt x="148376" y="34423"/>
                  </a:lnTo>
                  <a:lnTo>
                    <a:pt x="139763" y="22453"/>
                  </a:lnTo>
                  <a:lnTo>
                    <a:pt x="128753" y="12858"/>
                  </a:lnTo>
                  <a:lnTo>
                    <a:pt x="115484" y="5911"/>
                  </a:lnTo>
                  <a:lnTo>
                    <a:pt x="99962" y="1622"/>
                  </a:lnTo>
                  <a:lnTo>
                    <a:pt x="82194" y="0"/>
                  </a:lnTo>
                  <a:close/>
                </a:path>
                <a:path extrusionOk="0" h="337184" w="159384">
                  <a:moveTo>
                    <a:pt x="153636" y="46697"/>
                  </a:moveTo>
                  <a:lnTo>
                    <a:pt x="81419" y="46697"/>
                  </a:lnTo>
                  <a:lnTo>
                    <a:pt x="93040" y="48923"/>
                  </a:lnTo>
                  <a:lnTo>
                    <a:pt x="101277" y="55119"/>
                  </a:lnTo>
                  <a:lnTo>
                    <a:pt x="106117" y="65280"/>
                  </a:lnTo>
                  <a:lnTo>
                    <a:pt x="107457" y="78549"/>
                  </a:lnTo>
                  <a:lnTo>
                    <a:pt x="107477" y="83502"/>
                  </a:lnTo>
                  <a:lnTo>
                    <a:pt x="104660" y="258051"/>
                  </a:lnTo>
                  <a:lnTo>
                    <a:pt x="102746" y="272106"/>
                  </a:lnTo>
                  <a:lnTo>
                    <a:pt x="97575" y="282090"/>
                  </a:lnTo>
                  <a:lnTo>
                    <a:pt x="89149" y="287996"/>
                  </a:lnTo>
                  <a:lnTo>
                    <a:pt x="77469" y="289813"/>
                  </a:lnTo>
                  <a:lnTo>
                    <a:pt x="150664" y="289813"/>
                  </a:lnTo>
                  <a:lnTo>
                    <a:pt x="154571" y="274074"/>
                  </a:lnTo>
                  <a:lnTo>
                    <a:pt x="156108" y="255574"/>
                  </a:lnTo>
                  <a:lnTo>
                    <a:pt x="158902" y="83502"/>
                  </a:lnTo>
                  <a:lnTo>
                    <a:pt x="157978" y="65280"/>
                  </a:lnTo>
                  <a:lnTo>
                    <a:pt x="157862" y="64487"/>
                  </a:lnTo>
                  <a:lnTo>
                    <a:pt x="154436" y="48565"/>
                  </a:lnTo>
                  <a:lnTo>
                    <a:pt x="153636" y="4669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"/>
            <p:cNvSpPr/>
            <p:nvPr/>
          </p:nvSpPr>
          <p:spPr>
            <a:xfrm>
              <a:off x="10909347" y="10736781"/>
              <a:ext cx="205104" cy="331470"/>
            </a:xfrm>
            <a:custGeom>
              <a:rect b="b" l="l" r="r" t="t"/>
              <a:pathLst>
                <a:path extrusionOk="0" h="331470" w="205104">
                  <a:moveTo>
                    <a:pt x="117176" y="0"/>
                  </a:moveTo>
                  <a:lnTo>
                    <a:pt x="78507" y="17183"/>
                  </a:lnTo>
                  <a:lnTo>
                    <a:pt x="54525" y="59958"/>
                  </a:lnTo>
                  <a:lnTo>
                    <a:pt x="4945" y="228614"/>
                  </a:lnTo>
                  <a:lnTo>
                    <a:pt x="0" y="262594"/>
                  </a:lnTo>
                  <a:lnTo>
                    <a:pt x="1932" y="277518"/>
                  </a:lnTo>
                  <a:lnTo>
                    <a:pt x="25161" y="312912"/>
                  </a:lnTo>
                  <a:lnTo>
                    <a:pt x="71944" y="330768"/>
                  </a:lnTo>
                  <a:lnTo>
                    <a:pt x="87620" y="331260"/>
                  </a:lnTo>
                  <a:lnTo>
                    <a:pt x="101932" y="328616"/>
                  </a:lnTo>
                  <a:lnTo>
                    <a:pt x="136032" y="302618"/>
                  </a:lnTo>
                  <a:lnTo>
                    <a:pt x="145608" y="284053"/>
                  </a:lnTo>
                  <a:lnTo>
                    <a:pt x="80792" y="284053"/>
                  </a:lnTo>
                  <a:lnTo>
                    <a:pt x="69473" y="282690"/>
                  </a:lnTo>
                  <a:lnTo>
                    <a:pt x="59187" y="277701"/>
                  </a:lnTo>
                  <a:lnTo>
                    <a:pt x="53062" y="270057"/>
                  </a:lnTo>
                  <a:lnTo>
                    <a:pt x="51075" y="259741"/>
                  </a:lnTo>
                  <a:lnTo>
                    <a:pt x="53205" y="246737"/>
                  </a:lnTo>
                  <a:lnTo>
                    <a:pt x="104805" y="71261"/>
                  </a:lnTo>
                  <a:lnTo>
                    <a:pt x="110103" y="58991"/>
                  </a:lnTo>
                  <a:lnTo>
                    <a:pt x="117408" y="51247"/>
                  </a:lnTo>
                  <a:lnTo>
                    <a:pt x="126720" y="48049"/>
                  </a:lnTo>
                  <a:lnTo>
                    <a:pt x="200820" y="48049"/>
                  </a:lnTo>
                  <a:lnTo>
                    <a:pt x="197997" y="40197"/>
                  </a:lnTo>
                  <a:lnTo>
                    <a:pt x="166192" y="10309"/>
                  </a:lnTo>
                  <a:lnTo>
                    <a:pt x="132849" y="510"/>
                  </a:lnTo>
                  <a:lnTo>
                    <a:pt x="117176" y="0"/>
                  </a:lnTo>
                  <a:close/>
                </a:path>
                <a:path extrusionOk="0" h="331470" w="205104">
                  <a:moveTo>
                    <a:pt x="116654" y="213196"/>
                  </a:moveTo>
                  <a:lnTo>
                    <a:pt x="102557" y="261227"/>
                  </a:lnTo>
                  <a:lnTo>
                    <a:pt x="97346" y="273330"/>
                  </a:lnTo>
                  <a:lnTo>
                    <a:pt x="90087" y="280936"/>
                  </a:lnTo>
                  <a:lnTo>
                    <a:pt x="80792" y="284053"/>
                  </a:lnTo>
                  <a:lnTo>
                    <a:pt x="145608" y="284053"/>
                  </a:lnTo>
                  <a:lnTo>
                    <a:pt x="150283" y="271375"/>
                  </a:lnTo>
                  <a:lnTo>
                    <a:pt x="163364" y="226899"/>
                  </a:lnTo>
                  <a:lnTo>
                    <a:pt x="116654" y="213196"/>
                  </a:lnTo>
                  <a:close/>
                </a:path>
                <a:path extrusionOk="0" h="331470" w="205104">
                  <a:moveTo>
                    <a:pt x="200820" y="48049"/>
                  </a:moveTo>
                  <a:lnTo>
                    <a:pt x="126720" y="48049"/>
                  </a:lnTo>
                  <a:lnTo>
                    <a:pt x="138041" y="49417"/>
                  </a:lnTo>
                  <a:lnTo>
                    <a:pt x="148324" y="54402"/>
                  </a:lnTo>
                  <a:lnTo>
                    <a:pt x="154433" y="62136"/>
                  </a:lnTo>
                  <a:lnTo>
                    <a:pt x="156375" y="72613"/>
                  </a:lnTo>
                  <a:lnTo>
                    <a:pt x="154157" y="85828"/>
                  </a:lnTo>
                  <a:lnTo>
                    <a:pt x="143463" y="122162"/>
                  </a:lnTo>
                  <a:lnTo>
                    <a:pt x="190098" y="135878"/>
                  </a:lnTo>
                  <a:lnTo>
                    <a:pt x="199851" y="102642"/>
                  </a:lnTo>
                  <a:lnTo>
                    <a:pt x="203793" y="84965"/>
                  </a:lnTo>
                  <a:lnTo>
                    <a:pt x="204797" y="68662"/>
                  </a:lnTo>
                  <a:lnTo>
                    <a:pt x="202864" y="53738"/>
                  </a:lnTo>
                  <a:lnTo>
                    <a:pt x="200820" y="4804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"/>
            <p:cNvSpPr/>
            <p:nvPr/>
          </p:nvSpPr>
          <p:spPr>
            <a:xfrm>
              <a:off x="11053818" y="10799142"/>
              <a:ext cx="294640" cy="363220"/>
            </a:xfrm>
            <a:custGeom>
              <a:rect b="b" l="l" r="r" t="t"/>
              <a:pathLst>
                <a:path extrusionOk="0" h="363220" w="294640">
                  <a:moveTo>
                    <a:pt x="236247" y="182829"/>
                  </a:moveTo>
                  <a:lnTo>
                    <a:pt x="115112" y="182829"/>
                  </a:lnTo>
                  <a:lnTo>
                    <a:pt x="163690" y="209016"/>
                  </a:lnTo>
                  <a:lnTo>
                    <a:pt x="93814" y="338709"/>
                  </a:lnTo>
                  <a:lnTo>
                    <a:pt x="139065" y="363105"/>
                  </a:lnTo>
                  <a:lnTo>
                    <a:pt x="236247" y="182829"/>
                  </a:lnTo>
                  <a:close/>
                </a:path>
                <a:path extrusionOk="0" h="363220" w="294640">
                  <a:moveTo>
                    <a:pt x="155321" y="0"/>
                  </a:moveTo>
                  <a:lnTo>
                    <a:pt x="0" y="288036"/>
                  </a:lnTo>
                  <a:lnTo>
                    <a:pt x="45237" y="312508"/>
                  </a:lnTo>
                  <a:lnTo>
                    <a:pt x="115112" y="182829"/>
                  </a:lnTo>
                  <a:lnTo>
                    <a:pt x="236247" y="182829"/>
                  </a:lnTo>
                  <a:lnTo>
                    <a:pt x="244305" y="167881"/>
                  </a:lnTo>
                  <a:lnTo>
                    <a:pt x="185928" y="167881"/>
                  </a:lnTo>
                  <a:lnTo>
                    <a:pt x="137350" y="141693"/>
                  </a:lnTo>
                  <a:lnTo>
                    <a:pt x="200571" y="24396"/>
                  </a:lnTo>
                  <a:lnTo>
                    <a:pt x="155321" y="0"/>
                  </a:lnTo>
                  <a:close/>
                </a:path>
                <a:path extrusionOk="0" h="363220" w="294640">
                  <a:moveTo>
                    <a:pt x="249148" y="50584"/>
                  </a:moveTo>
                  <a:lnTo>
                    <a:pt x="185928" y="167881"/>
                  </a:lnTo>
                  <a:lnTo>
                    <a:pt x="244305" y="167881"/>
                  </a:lnTo>
                  <a:lnTo>
                    <a:pt x="294386" y="74980"/>
                  </a:lnTo>
                  <a:lnTo>
                    <a:pt x="249148" y="5058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"/>
            <p:cNvSpPr/>
            <p:nvPr/>
          </p:nvSpPr>
          <p:spPr>
            <a:xfrm>
              <a:off x="11212788" y="10919680"/>
              <a:ext cx="239395" cy="292100"/>
            </a:xfrm>
            <a:custGeom>
              <a:rect b="b" l="l" r="r" t="t"/>
              <a:pathLst>
                <a:path extrusionOk="0" h="292100" w="239395">
                  <a:moveTo>
                    <a:pt x="198323" y="0"/>
                  </a:moveTo>
                  <a:lnTo>
                    <a:pt x="0" y="260388"/>
                  </a:lnTo>
                  <a:lnTo>
                    <a:pt x="40893" y="291528"/>
                  </a:lnTo>
                  <a:lnTo>
                    <a:pt x="239229" y="31140"/>
                  </a:lnTo>
                  <a:lnTo>
                    <a:pt x="19832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"/>
            <p:cNvSpPr/>
            <p:nvPr/>
          </p:nvSpPr>
          <p:spPr>
            <a:xfrm>
              <a:off x="11274755" y="10994987"/>
              <a:ext cx="267970" cy="328295"/>
            </a:xfrm>
            <a:custGeom>
              <a:rect b="b" l="l" r="r" t="t"/>
              <a:pathLst>
                <a:path extrusionOk="0" h="328295" w="267970">
                  <a:moveTo>
                    <a:pt x="231419" y="0"/>
                  </a:moveTo>
                  <a:lnTo>
                    <a:pt x="0" y="231495"/>
                  </a:lnTo>
                  <a:lnTo>
                    <a:pt x="96227" y="327710"/>
                  </a:lnTo>
                  <a:lnTo>
                    <a:pt x="129311" y="294627"/>
                  </a:lnTo>
                  <a:lnTo>
                    <a:pt x="69418" y="234810"/>
                  </a:lnTo>
                  <a:lnTo>
                    <a:pt x="267830" y="36410"/>
                  </a:lnTo>
                  <a:lnTo>
                    <a:pt x="2314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1378576" y="11147450"/>
              <a:ext cx="349250" cy="301625"/>
            </a:xfrm>
            <a:custGeom>
              <a:rect b="b" l="l" r="r" t="t"/>
              <a:pathLst>
                <a:path extrusionOk="0" h="301625" w="349250">
                  <a:moveTo>
                    <a:pt x="269519" y="0"/>
                  </a:moveTo>
                  <a:lnTo>
                    <a:pt x="0" y="185699"/>
                  </a:lnTo>
                  <a:lnTo>
                    <a:pt x="79565" y="301218"/>
                  </a:lnTo>
                  <a:lnTo>
                    <a:pt x="118059" y="274726"/>
                  </a:lnTo>
                  <a:lnTo>
                    <a:pt x="67703" y="201510"/>
                  </a:lnTo>
                  <a:lnTo>
                    <a:pt x="150456" y="144487"/>
                  </a:lnTo>
                  <a:lnTo>
                    <a:pt x="207220" y="144487"/>
                  </a:lnTo>
                  <a:lnTo>
                    <a:pt x="188950" y="117995"/>
                  </a:lnTo>
                  <a:lnTo>
                    <a:pt x="260235" y="68872"/>
                  </a:lnTo>
                  <a:lnTo>
                    <a:pt x="317001" y="68872"/>
                  </a:lnTo>
                  <a:lnTo>
                    <a:pt x="269519" y="0"/>
                  </a:lnTo>
                  <a:close/>
                </a:path>
                <a:path extrusionOk="0" h="301625" w="349250">
                  <a:moveTo>
                    <a:pt x="207220" y="144487"/>
                  </a:moveTo>
                  <a:lnTo>
                    <a:pt x="150456" y="144487"/>
                  </a:lnTo>
                  <a:lnTo>
                    <a:pt x="190499" y="202666"/>
                  </a:lnTo>
                  <a:lnTo>
                    <a:pt x="229019" y="176098"/>
                  </a:lnTo>
                  <a:lnTo>
                    <a:pt x="207220" y="144487"/>
                  </a:lnTo>
                  <a:close/>
                </a:path>
                <a:path extrusionOk="0" h="301625" w="349250">
                  <a:moveTo>
                    <a:pt x="317001" y="68872"/>
                  </a:moveTo>
                  <a:lnTo>
                    <a:pt x="260235" y="68872"/>
                  </a:lnTo>
                  <a:lnTo>
                    <a:pt x="310654" y="142087"/>
                  </a:lnTo>
                  <a:lnTo>
                    <a:pt x="349161" y="115519"/>
                  </a:lnTo>
                  <a:lnTo>
                    <a:pt x="317001" y="6887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/>
            <p:nvPr/>
          </p:nvSpPr>
          <p:spPr>
            <a:xfrm>
              <a:off x="11464417" y="11330359"/>
              <a:ext cx="364490" cy="276860"/>
            </a:xfrm>
            <a:custGeom>
              <a:rect b="b" l="l" r="r" t="t"/>
              <a:pathLst>
                <a:path extrusionOk="0" h="276859" w="364490">
                  <a:moveTo>
                    <a:pt x="303609" y="76784"/>
                  </a:moveTo>
                  <a:lnTo>
                    <a:pt x="237769" y="76784"/>
                  </a:lnTo>
                  <a:lnTo>
                    <a:pt x="238150" y="77622"/>
                  </a:lnTo>
                  <a:lnTo>
                    <a:pt x="42595" y="228244"/>
                  </a:lnTo>
                  <a:lnTo>
                    <a:pt x="63284" y="276809"/>
                  </a:lnTo>
                  <a:lnTo>
                    <a:pt x="283008" y="183070"/>
                  </a:lnTo>
                  <a:lnTo>
                    <a:pt x="166179" y="183070"/>
                  </a:lnTo>
                  <a:lnTo>
                    <a:pt x="165862" y="182219"/>
                  </a:lnTo>
                  <a:lnTo>
                    <a:pt x="303609" y="76784"/>
                  </a:lnTo>
                  <a:close/>
                </a:path>
                <a:path extrusionOk="0" h="276859" w="364490">
                  <a:moveTo>
                    <a:pt x="346367" y="106210"/>
                  </a:moveTo>
                  <a:lnTo>
                    <a:pt x="166179" y="183070"/>
                  </a:lnTo>
                  <a:lnTo>
                    <a:pt x="283008" y="183070"/>
                  </a:lnTo>
                  <a:lnTo>
                    <a:pt x="364337" y="148374"/>
                  </a:lnTo>
                  <a:lnTo>
                    <a:pt x="346367" y="106210"/>
                  </a:lnTo>
                  <a:close/>
                </a:path>
                <a:path extrusionOk="0" h="276859" w="364490">
                  <a:moveTo>
                    <a:pt x="301053" y="0"/>
                  </a:moveTo>
                  <a:lnTo>
                    <a:pt x="0" y="128447"/>
                  </a:lnTo>
                  <a:lnTo>
                    <a:pt x="17970" y="170599"/>
                  </a:lnTo>
                  <a:lnTo>
                    <a:pt x="237769" y="76784"/>
                  </a:lnTo>
                  <a:lnTo>
                    <a:pt x="303609" y="76784"/>
                  </a:lnTo>
                  <a:lnTo>
                    <a:pt x="326390" y="59347"/>
                  </a:lnTo>
                  <a:lnTo>
                    <a:pt x="30105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"/>
            <p:cNvSpPr/>
            <p:nvPr/>
          </p:nvSpPr>
          <p:spPr>
            <a:xfrm>
              <a:off x="11541138" y="11576431"/>
              <a:ext cx="335280" cy="190500"/>
            </a:xfrm>
            <a:custGeom>
              <a:rect b="b" l="l" r="r" t="t"/>
              <a:pathLst>
                <a:path extrusionOk="0" h="190500" w="335279">
                  <a:moveTo>
                    <a:pt x="255627" y="0"/>
                  </a:moveTo>
                  <a:lnTo>
                    <a:pt x="68146" y="34623"/>
                  </a:lnTo>
                  <a:lnTo>
                    <a:pt x="22240" y="54960"/>
                  </a:lnTo>
                  <a:lnTo>
                    <a:pt x="1008" y="92948"/>
                  </a:lnTo>
                  <a:lnTo>
                    <a:pt x="0" y="109038"/>
                  </a:lnTo>
                  <a:lnTo>
                    <a:pt x="2068" y="126800"/>
                  </a:lnTo>
                  <a:lnTo>
                    <a:pt x="22733" y="170525"/>
                  </a:lnTo>
                  <a:lnTo>
                    <a:pt x="62395" y="189649"/>
                  </a:lnTo>
                  <a:lnTo>
                    <a:pt x="79145" y="190279"/>
                  </a:lnTo>
                  <a:lnTo>
                    <a:pt x="97597" y="188014"/>
                  </a:lnTo>
                  <a:lnTo>
                    <a:pt x="266546" y="155629"/>
                  </a:lnTo>
                  <a:lnTo>
                    <a:pt x="284506" y="150890"/>
                  </a:lnTo>
                  <a:lnTo>
                    <a:pt x="299804" y="144121"/>
                  </a:lnTo>
                  <a:lnTo>
                    <a:pt x="306982" y="139130"/>
                  </a:lnTo>
                  <a:lnTo>
                    <a:pt x="70464" y="139130"/>
                  </a:lnTo>
                  <a:lnTo>
                    <a:pt x="59632" y="136122"/>
                  </a:lnTo>
                  <a:lnTo>
                    <a:pt x="52127" y="129075"/>
                  </a:lnTo>
                  <a:lnTo>
                    <a:pt x="47928" y="117973"/>
                  </a:lnTo>
                  <a:lnTo>
                    <a:pt x="47726" y="106152"/>
                  </a:lnTo>
                  <a:lnTo>
                    <a:pt x="52112" y="96833"/>
                  </a:lnTo>
                  <a:lnTo>
                    <a:pt x="61090" y="90025"/>
                  </a:lnTo>
                  <a:lnTo>
                    <a:pt x="74661" y="85741"/>
                  </a:lnTo>
                  <a:lnTo>
                    <a:pt x="250048" y="52124"/>
                  </a:lnTo>
                  <a:lnTo>
                    <a:pt x="264238" y="51121"/>
                  </a:lnTo>
                  <a:lnTo>
                    <a:pt x="329353" y="51121"/>
                  </a:lnTo>
                  <a:lnTo>
                    <a:pt x="327980" y="46131"/>
                  </a:lnTo>
                  <a:lnTo>
                    <a:pt x="300645" y="10519"/>
                  </a:lnTo>
                  <a:lnTo>
                    <a:pt x="272345" y="625"/>
                  </a:lnTo>
                  <a:lnTo>
                    <a:pt x="255627" y="0"/>
                  </a:lnTo>
                  <a:close/>
                </a:path>
                <a:path extrusionOk="0" h="190500" w="335279">
                  <a:moveTo>
                    <a:pt x="329353" y="51121"/>
                  </a:moveTo>
                  <a:lnTo>
                    <a:pt x="264238" y="51121"/>
                  </a:lnTo>
                  <a:lnTo>
                    <a:pt x="275089" y="54146"/>
                  </a:lnTo>
                  <a:lnTo>
                    <a:pt x="282602" y="61196"/>
                  </a:lnTo>
                  <a:lnTo>
                    <a:pt x="286777" y="72266"/>
                  </a:lnTo>
                  <a:lnTo>
                    <a:pt x="286980" y="84085"/>
                  </a:lnTo>
                  <a:lnTo>
                    <a:pt x="282601" y="93402"/>
                  </a:lnTo>
                  <a:lnTo>
                    <a:pt x="273646" y="100209"/>
                  </a:lnTo>
                  <a:lnTo>
                    <a:pt x="260119" y="104499"/>
                  </a:lnTo>
                  <a:lnTo>
                    <a:pt x="84643" y="138116"/>
                  </a:lnTo>
                  <a:lnTo>
                    <a:pt x="70464" y="139130"/>
                  </a:lnTo>
                  <a:lnTo>
                    <a:pt x="306982" y="139130"/>
                  </a:lnTo>
                  <a:lnTo>
                    <a:pt x="333702" y="97296"/>
                  </a:lnTo>
                  <a:lnTo>
                    <a:pt x="334732" y="81192"/>
                  </a:lnTo>
                  <a:lnTo>
                    <a:pt x="332713" y="63427"/>
                  </a:lnTo>
                  <a:lnTo>
                    <a:pt x="329353" y="5112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1"/>
          <p:cNvSpPr/>
          <p:nvPr/>
        </p:nvSpPr>
        <p:spPr>
          <a:xfrm>
            <a:off x="9554043" y="5393097"/>
            <a:ext cx="2306400" cy="2306400"/>
          </a:xfrm>
          <a:prstGeom prst="rect">
            <a:avLst/>
          </a:prstGeom>
          <a:blipFill rotWithShape="1">
            <a:blip r:embed="rId1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1"/>
          <p:cNvSpPr/>
          <p:nvPr/>
        </p:nvSpPr>
        <p:spPr>
          <a:xfrm>
            <a:off x="5660277" y="9290906"/>
            <a:ext cx="2306400" cy="2306400"/>
          </a:xfrm>
          <a:prstGeom prst="rect">
            <a:avLst/>
          </a:prstGeom>
          <a:blipFill rotWithShape="1">
            <a:blip r:embed="rId1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2021-03-15T14:30:25Z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2021-03-15T00:00:00Z</vt:filetime>
  </property>
  <property fmtid="{D5CDD505-2E9C-101B-9397-08002B2CF9AE}" pid="3" name="Creator">
    <vt:lpwstr>Adobe Illustrator 24.0 (Windows)</vt:lpwstr>
  </property>
  <property fmtid="{D5CDD505-2E9C-101B-9397-08002B2CF9AE}" pid="4" name="LastSaved">
    <vt:filetime>2021-03-15T00:00:00Z</vt:filetime>
  </property>
</Properties>
</file>